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2.xml" ContentType="application/vnd.ms-office.chartex+xml"/>
  <Override PartName="/ppt/charts/style6.xml" ContentType="application/vnd.ms-office.chartstyle+xml"/>
  <Override PartName="/ppt/charts/colors6.xml" ContentType="application/vnd.ms-office.chartcolorstyle+xml"/>
  <Override PartName="/ppt/charts/chartEx3.xml" ContentType="application/vnd.ms-office.chartex+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Ex4.xml" ContentType="application/vnd.ms-office.chartex+xml"/>
  <Override PartName="/ppt/charts/style8.xml" ContentType="application/vnd.ms-office.chartstyle+xml"/>
  <Override PartName="/ppt/charts/colors8.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9.xml" ContentType="application/vnd.ms-office.chartstyle+xml"/>
  <Override PartName="/ppt/charts/colors9.xml" ContentType="application/vnd.ms-office.chartcolorstyle+xml"/>
  <Override PartName="/ppt/charts/chart6.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7.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8.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9.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0.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1.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2.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3.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4.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5.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16.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17.xml" ContentType="application/vnd.openxmlformats-officedocument.drawingml.chart+xml"/>
  <Override PartName="/ppt/charts/style21.xml" ContentType="application/vnd.ms-office.chartstyle+xml"/>
  <Override PartName="/ppt/charts/colors2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4.xml"/><Relationship Id="rId1" Type="http://schemas.microsoft.com/office/2011/relationships/chartStyle" Target="style14.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5.xml"/><Relationship Id="rId1" Type="http://schemas.microsoft.com/office/2011/relationships/chartStyle" Target="style15.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6.xml"/><Relationship Id="rId1" Type="http://schemas.microsoft.com/office/2011/relationships/chartStyle" Target="style16.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7.xml"/><Relationship Id="rId1" Type="http://schemas.microsoft.com/office/2011/relationships/chartStyle" Target="style17.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amai\OneDrive\Desktop\NIIT\7%20excel\DS1_C1_S6_Car_Data.xlsx" TargetMode="External"/><Relationship Id="rId2" Type="http://schemas.microsoft.com/office/2011/relationships/chartColorStyle" Target="colors18.xml"/><Relationship Id="rId1" Type="http://schemas.microsoft.com/office/2011/relationships/chartStyle" Target="style18.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samai\OneDrive\Desktop\NIIT\7%20excel\DS1_C1_S6_Car_Data.xlsx" TargetMode="External"/><Relationship Id="rId2" Type="http://schemas.microsoft.com/office/2011/relationships/chartColorStyle" Target="colors19.xml"/><Relationship Id="rId1" Type="http://schemas.microsoft.com/office/2011/relationships/chartStyle" Target="style19.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20.xml"/><Relationship Id="rId1" Type="http://schemas.microsoft.com/office/2011/relationships/chartStyle" Target="style20.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21.xml"/><Relationship Id="rId1" Type="http://schemas.microsoft.com/office/2011/relationships/chartStyle" Target="style2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mai\OneDrive\Desktop\NIIT\6%20excel\DA_SAMAITAMAJUMDER_JULY2024_DA374S3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mai\OneDrive\Desktop\NIIT\6%20excel\DA_SAMAITAMAJUMDER_JULY2024_DA374S37.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mai\OneDrive\Desktop\NIIT\6%20excel\DA_SAMAITAMAJUMDER_JULY2024_DA374S37.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mai\OneDrive\Desktop\NIIT\6%20excel\DA_SAMAITAMAJUMDER_JULY2024_DA374S37.xlsx" TargetMode="External"/><Relationship Id="rId2" Type="http://schemas.microsoft.com/office/2011/relationships/chartColorStyle" Target="colors9.xml"/><Relationship Id="rId1" Type="http://schemas.microsoft.com/office/2011/relationships/chartStyle" Target="style9.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mai\OneDrive\Desktop\NIIT\6%20excel\DA_SAMAITAMAJUMDER_JULY2024_DA374S37.xlsx" TargetMode="External"/><Relationship Id="rId2" Type="http://schemas.microsoft.com/office/2011/relationships/chartColorStyle" Target="colors10.xml"/><Relationship Id="rId1" Type="http://schemas.microsoft.com/office/2011/relationships/chartStyle" Target="style10.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mai\OneDrive\Desktop\NIIT\6%20excel\DA_SAMAITAMAJUMDER_JULY2024_DA374S37.xlsx" TargetMode="External"/><Relationship Id="rId2" Type="http://schemas.microsoft.com/office/2011/relationships/chartColorStyle" Target="colors11.xml"/><Relationship Id="rId1" Type="http://schemas.microsoft.com/office/2011/relationships/chartStyle" Target="style11.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mai\OneDrive\Desktop\NIIT\6%20excel\DA_SAMAITAMAJUMDER_JULY2024_DA374S37.xlsx" TargetMode="External"/><Relationship Id="rId2" Type="http://schemas.microsoft.com/office/2011/relationships/chartColorStyle" Target="colors12.xml"/><Relationship Id="rId1" Type="http://schemas.microsoft.com/office/2011/relationships/chartStyle" Target="style12.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mai\OneDrive\Desktop\NIIT\7%20excel\DS1_C1_S6_Car_Data.xlsx" TargetMode="External"/><Relationship Id="rId2" Type="http://schemas.microsoft.com/office/2011/relationships/chartColorStyle" Target="colors13.xml"/><Relationship Id="rId1" Type="http://schemas.microsoft.com/office/2011/relationships/chartStyle" Target="style13.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samai\OneDrive\Desktop\NIIT\6%20excel\DA_SAMAITAMAJUMDER_JULY2024_DA374S37.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samai\OneDrive\Desktop\NIIT\6%20excel\DA_SAMAITAMAJUMDER_JULY2024_DA374S37.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samai\OneDrive\Desktop\NIIT\6%20excel\DA_SAMAITAMAJUMDER_JULY2024_DA374S37.xlsx" TargetMode="External"/><Relationship Id="rId4" Type="http://schemas.openxmlformats.org/officeDocument/2006/relationships/themeOverride" Target="../theme/themeOverride1.xml"/></Relationships>
</file>

<file path=ppt/charts/_rels/chartEx4.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samai\OneDrive\Desktop\NIIT\6%20excel\DA_SAMAITAMAJUMDER_JULY2024_DA374S37.xlsx"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6579871985698"/>
          <c:y val="8.2767939580674951E-2"/>
          <c:w val="0.7985940595610429"/>
          <c:h val="0.78864284750967395"/>
        </c:manualLayout>
      </c:layout>
      <c:barChart>
        <c:barDir val="bar"/>
        <c:grouping val="clustered"/>
        <c:varyColors val="0"/>
        <c:ser>
          <c:idx val="0"/>
          <c:order val="0"/>
          <c:tx>
            <c:strRef>
              <c:f>'task 1'!$D$1</c:f>
              <c:strCache>
                <c:ptCount val="1"/>
                <c:pt idx="0">
                  <c:v>City_Mileage_km_litre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1'!$C$2:$C$11</c:f>
              <c:strCache>
                <c:ptCount val="10"/>
                <c:pt idx="0">
                  <c:v>E2O Plus</c:v>
                </c:pt>
                <c:pt idx="1">
                  <c:v>Dzire</c:v>
                </c:pt>
                <c:pt idx="2">
                  <c:v>Ciaz</c:v>
                </c:pt>
                <c:pt idx="3">
                  <c:v>Baleno</c:v>
                </c:pt>
                <c:pt idx="4">
                  <c:v>Kwid</c:v>
                </c:pt>
                <c:pt idx="5">
                  <c:v>Tigor</c:v>
                </c:pt>
                <c:pt idx="6">
                  <c:v>Grand I10 Prime</c:v>
                </c:pt>
                <c:pt idx="7">
                  <c:v>Tiago</c:v>
                </c:pt>
                <c:pt idx="8">
                  <c:v>S-Cross</c:v>
                </c:pt>
                <c:pt idx="9">
                  <c:v>Nano Genx</c:v>
                </c:pt>
              </c:strCache>
              <c:extLst/>
            </c:strRef>
          </c:cat>
          <c:val>
            <c:numRef>
              <c:f>'task 1'!$D$2:$D$11</c:f>
              <c:numCache>
                <c:formatCode>General</c:formatCode>
                <c:ptCount val="10"/>
                <c:pt idx="0">
                  <c:v>80</c:v>
                </c:pt>
                <c:pt idx="1">
                  <c:v>28.4</c:v>
                </c:pt>
                <c:pt idx="2">
                  <c:v>28.09</c:v>
                </c:pt>
                <c:pt idx="3">
                  <c:v>27.39</c:v>
                </c:pt>
                <c:pt idx="4">
                  <c:v>25.17</c:v>
                </c:pt>
                <c:pt idx="5">
                  <c:v>24.12</c:v>
                </c:pt>
                <c:pt idx="6">
                  <c:v>24</c:v>
                </c:pt>
                <c:pt idx="7">
                  <c:v>23.84</c:v>
                </c:pt>
                <c:pt idx="8">
                  <c:v>23.65</c:v>
                </c:pt>
                <c:pt idx="9">
                  <c:v>23.6</c:v>
                </c:pt>
              </c:numCache>
            </c:numRef>
          </c:val>
          <c:extLst>
            <c:ext xmlns:c16="http://schemas.microsoft.com/office/drawing/2014/chart" uri="{C3380CC4-5D6E-409C-BE32-E72D297353CC}">
              <c16:uniqueId val="{00000000-6A9B-4751-818F-BE5D687AD932}"/>
            </c:ext>
          </c:extLst>
        </c:ser>
        <c:dLbls>
          <c:dLblPos val="outEnd"/>
          <c:showLegendKey val="0"/>
          <c:showVal val="1"/>
          <c:showCatName val="0"/>
          <c:showSerName val="0"/>
          <c:showPercent val="0"/>
          <c:showBubbleSize val="0"/>
        </c:dLbls>
        <c:gapWidth val="115"/>
        <c:overlap val="-20"/>
        <c:axId val="118121055"/>
        <c:axId val="173488127"/>
      </c:barChart>
      <c:catAx>
        <c:axId val="11812105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3488127"/>
        <c:crosses val="autoZero"/>
        <c:auto val="1"/>
        <c:lblAlgn val="ctr"/>
        <c:lblOffset val="100"/>
        <c:noMultiLvlLbl val="0"/>
      </c:catAx>
      <c:valAx>
        <c:axId val="173488127"/>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8121055"/>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sz="1600" dirty="0">
                <a:solidFill>
                  <a:schemeClr val="tx1">
                    <a:lumMod val="95000"/>
                    <a:lumOff val="5000"/>
                  </a:schemeClr>
                </a:solidFill>
              </a:rPr>
              <a:t>City mileage and Fuel Tank</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lineMarker"/>
        <c:varyColors val="0"/>
        <c:ser>
          <c:idx val="0"/>
          <c:order val="0"/>
          <c:tx>
            <c:strRef>
              <c:f>'task 3'!$D$1</c:f>
              <c:strCache>
                <c:ptCount val="1"/>
                <c:pt idx="0">
                  <c:v>City_Mileage_km_litre</c:v>
                </c:pt>
              </c:strCache>
            </c:strRef>
          </c:tx>
          <c:spPr>
            <a:ln w="25400" cap="rnd">
              <a:noFill/>
              <a:round/>
            </a:ln>
            <a:effectLst/>
          </c:spPr>
          <c:marker>
            <c:symbol val="diamond"/>
            <c:size val="6"/>
            <c:spPr>
              <a:solidFill>
                <a:schemeClr val="lt1"/>
              </a:solidFill>
              <a:ln w="15875">
                <a:solidFill>
                  <a:schemeClr val="accent1"/>
                </a:solidFill>
                <a:round/>
              </a:ln>
              <a:effectLst/>
            </c:spPr>
          </c:marker>
          <c:trendline>
            <c:spPr>
              <a:ln w="19050" cap="rnd">
                <a:solidFill>
                  <a:schemeClr val="accent1"/>
                </a:solidFill>
              </a:ln>
              <a:effectLst/>
            </c:spPr>
            <c:trendlineType val="linear"/>
            <c:dispRSqr val="0"/>
            <c:dispEq val="0"/>
          </c:trendline>
          <c:xVal>
            <c:numRef>
              <c:f>'task 3'!$C$2:$C$788</c:f>
              <c:numCache>
                <c:formatCode>General</c:formatCode>
                <c:ptCount val="450"/>
                <c:pt idx="0">
                  <c:v>24</c:v>
                </c:pt>
                <c:pt idx="1">
                  <c:v>24</c:v>
                </c:pt>
                <c:pt idx="2">
                  <c:v>24</c:v>
                </c:pt>
                <c:pt idx="3">
                  <c:v>24</c:v>
                </c:pt>
                <c:pt idx="4">
                  <c:v>24</c:v>
                </c:pt>
                <c:pt idx="5">
                  <c:v>28</c:v>
                </c:pt>
                <c:pt idx="6">
                  <c:v>28</c:v>
                </c:pt>
                <c:pt idx="7">
                  <c:v>28</c:v>
                </c:pt>
                <c:pt idx="8">
                  <c:v>28</c:v>
                </c:pt>
                <c:pt idx="9">
                  <c:v>28</c:v>
                </c:pt>
                <c:pt idx="10">
                  <c:v>28</c:v>
                </c:pt>
                <c:pt idx="11">
                  <c:v>28</c:v>
                </c:pt>
                <c:pt idx="12">
                  <c:v>28</c:v>
                </c:pt>
                <c:pt idx="13">
                  <c:v>28</c:v>
                </c:pt>
                <c:pt idx="14">
                  <c:v>28</c:v>
                </c:pt>
                <c:pt idx="15">
                  <c:v>28</c:v>
                </c:pt>
                <c:pt idx="16">
                  <c:v>28</c:v>
                </c:pt>
                <c:pt idx="17">
                  <c:v>40</c:v>
                </c:pt>
                <c:pt idx="18">
                  <c:v>40</c:v>
                </c:pt>
                <c:pt idx="19">
                  <c:v>40</c:v>
                </c:pt>
                <c:pt idx="20">
                  <c:v>35</c:v>
                </c:pt>
                <c:pt idx="21">
                  <c:v>35</c:v>
                </c:pt>
                <c:pt idx="22">
                  <c:v>35</c:v>
                </c:pt>
                <c:pt idx="23">
                  <c:v>35</c:v>
                </c:pt>
                <c:pt idx="24">
                  <c:v>35</c:v>
                </c:pt>
                <c:pt idx="25">
                  <c:v>35</c:v>
                </c:pt>
                <c:pt idx="26">
                  <c:v>35</c:v>
                </c:pt>
                <c:pt idx="27">
                  <c:v>35</c:v>
                </c:pt>
                <c:pt idx="28">
                  <c:v>35</c:v>
                </c:pt>
                <c:pt idx="29">
                  <c:v>35</c:v>
                </c:pt>
                <c:pt idx="30">
                  <c:v>35</c:v>
                </c:pt>
                <c:pt idx="31">
                  <c:v>35</c:v>
                </c:pt>
                <c:pt idx="32">
                  <c:v>35</c:v>
                </c:pt>
                <c:pt idx="33">
                  <c:v>35</c:v>
                </c:pt>
                <c:pt idx="34">
                  <c:v>35</c:v>
                </c:pt>
                <c:pt idx="35">
                  <c:v>35</c:v>
                </c:pt>
                <c:pt idx="36">
                  <c:v>35</c:v>
                </c:pt>
                <c:pt idx="37">
                  <c:v>35</c:v>
                </c:pt>
                <c:pt idx="38">
                  <c:v>35</c:v>
                </c:pt>
                <c:pt idx="39">
                  <c:v>35</c:v>
                </c:pt>
                <c:pt idx="40">
                  <c:v>35</c:v>
                </c:pt>
                <c:pt idx="41">
                  <c:v>32</c:v>
                </c:pt>
                <c:pt idx="42">
                  <c:v>32</c:v>
                </c:pt>
                <c:pt idx="43">
                  <c:v>32</c:v>
                </c:pt>
                <c:pt idx="44">
                  <c:v>32</c:v>
                </c:pt>
                <c:pt idx="45">
                  <c:v>32</c:v>
                </c:pt>
                <c:pt idx="46">
                  <c:v>32</c:v>
                </c:pt>
                <c:pt idx="47">
                  <c:v>32</c:v>
                </c:pt>
                <c:pt idx="48">
                  <c:v>45</c:v>
                </c:pt>
                <c:pt idx="49">
                  <c:v>45</c:v>
                </c:pt>
                <c:pt idx="50">
                  <c:v>45</c:v>
                </c:pt>
                <c:pt idx="51">
                  <c:v>45</c:v>
                </c:pt>
                <c:pt idx="52">
                  <c:v>45</c:v>
                </c:pt>
                <c:pt idx="53">
                  <c:v>45</c:v>
                </c:pt>
                <c:pt idx="54">
                  <c:v>45</c:v>
                </c:pt>
                <c:pt idx="55">
                  <c:v>45</c:v>
                </c:pt>
                <c:pt idx="56">
                  <c:v>45</c:v>
                </c:pt>
                <c:pt idx="57">
                  <c:v>45</c:v>
                </c:pt>
                <c:pt idx="58">
                  <c:v>45</c:v>
                </c:pt>
                <c:pt idx="59">
                  <c:v>45</c:v>
                </c:pt>
                <c:pt idx="60">
                  <c:v>45</c:v>
                </c:pt>
                <c:pt idx="61">
                  <c:v>45</c:v>
                </c:pt>
                <c:pt idx="62">
                  <c:v>44</c:v>
                </c:pt>
                <c:pt idx="63">
                  <c:v>44</c:v>
                </c:pt>
                <c:pt idx="64">
                  <c:v>44</c:v>
                </c:pt>
                <c:pt idx="65">
                  <c:v>44</c:v>
                </c:pt>
                <c:pt idx="66">
                  <c:v>44</c:v>
                </c:pt>
                <c:pt idx="67">
                  <c:v>44</c:v>
                </c:pt>
                <c:pt idx="68">
                  <c:v>44</c:v>
                </c:pt>
                <c:pt idx="69">
                  <c:v>44</c:v>
                </c:pt>
                <c:pt idx="70">
                  <c:v>42</c:v>
                </c:pt>
                <c:pt idx="71">
                  <c:v>42</c:v>
                </c:pt>
                <c:pt idx="72">
                  <c:v>45</c:v>
                </c:pt>
                <c:pt idx="73">
                  <c:v>45</c:v>
                </c:pt>
                <c:pt idx="74">
                  <c:v>45</c:v>
                </c:pt>
                <c:pt idx="75">
                  <c:v>45</c:v>
                </c:pt>
                <c:pt idx="76">
                  <c:v>45</c:v>
                </c:pt>
                <c:pt idx="77">
                  <c:v>45</c:v>
                </c:pt>
                <c:pt idx="78">
                  <c:v>45</c:v>
                </c:pt>
                <c:pt idx="79">
                  <c:v>45</c:v>
                </c:pt>
                <c:pt idx="80">
                  <c:v>45</c:v>
                </c:pt>
                <c:pt idx="81">
                  <c:v>45</c:v>
                </c:pt>
                <c:pt idx="82">
                  <c:v>45</c:v>
                </c:pt>
                <c:pt idx="83">
                  <c:v>45</c:v>
                </c:pt>
                <c:pt idx="84">
                  <c:v>45</c:v>
                </c:pt>
                <c:pt idx="85">
                  <c:v>45</c:v>
                </c:pt>
                <c:pt idx="86">
                  <c:v>45</c:v>
                </c:pt>
                <c:pt idx="87">
                  <c:v>45</c:v>
                </c:pt>
                <c:pt idx="88">
                  <c:v>45</c:v>
                </c:pt>
                <c:pt idx="89">
                  <c:v>45</c:v>
                </c:pt>
                <c:pt idx="90">
                  <c:v>45</c:v>
                </c:pt>
                <c:pt idx="91">
                  <c:v>45</c:v>
                </c:pt>
                <c:pt idx="92">
                  <c:v>37</c:v>
                </c:pt>
                <c:pt idx="93">
                  <c:v>37</c:v>
                </c:pt>
                <c:pt idx="94">
                  <c:v>37</c:v>
                </c:pt>
                <c:pt idx="95">
                  <c:v>37</c:v>
                </c:pt>
                <c:pt idx="96">
                  <c:v>37</c:v>
                </c:pt>
                <c:pt idx="97">
                  <c:v>37</c:v>
                </c:pt>
                <c:pt idx="98">
                  <c:v>37</c:v>
                </c:pt>
                <c:pt idx="99">
                  <c:v>37</c:v>
                </c:pt>
                <c:pt idx="100">
                  <c:v>37</c:v>
                </c:pt>
                <c:pt idx="101">
                  <c:v>37</c:v>
                </c:pt>
                <c:pt idx="102">
                  <c:v>37</c:v>
                </c:pt>
                <c:pt idx="103">
                  <c:v>37</c:v>
                </c:pt>
                <c:pt idx="104">
                  <c:v>37</c:v>
                </c:pt>
                <c:pt idx="105">
                  <c:v>37</c:v>
                </c:pt>
                <c:pt idx="106">
                  <c:v>45</c:v>
                </c:pt>
                <c:pt idx="107">
                  <c:v>45</c:v>
                </c:pt>
                <c:pt idx="108">
                  <c:v>45</c:v>
                </c:pt>
                <c:pt idx="109">
                  <c:v>45</c:v>
                </c:pt>
                <c:pt idx="110">
                  <c:v>45</c:v>
                </c:pt>
                <c:pt idx="111">
                  <c:v>45</c:v>
                </c:pt>
                <c:pt idx="112">
                  <c:v>45</c:v>
                </c:pt>
                <c:pt idx="113">
                  <c:v>45</c:v>
                </c:pt>
                <c:pt idx="114">
                  <c:v>45</c:v>
                </c:pt>
                <c:pt idx="115">
                  <c:v>45</c:v>
                </c:pt>
                <c:pt idx="116">
                  <c:v>45</c:v>
                </c:pt>
                <c:pt idx="117">
                  <c:v>45</c:v>
                </c:pt>
                <c:pt idx="118">
                  <c:v>45</c:v>
                </c:pt>
                <c:pt idx="119">
                  <c:v>45</c:v>
                </c:pt>
                <c:pt idx="120">
                  <c:v>45</c:v>
                </c:pt>
                <c:pt idx="121">
                  <c:v>45</c:v>
                </c:pt>
                <c:pt idx="122">
                  <c:v>45</c:v>
                </c:pt>
                <c:pt idx="123">
                  <c:v>45</c:v>
                </c:pt>
                <c:pt idx="124">
                  <c:v>45</c:v>
                </c:pt>
                <c:pt idx="125">
                  <c:v>45</c:v>
                </c:pt>
                <c:pt idx="126">
                  <c:v>45</c:v>
                </c:pt>
                <c:pt idx="127">
                  <c:v>50</c:v>
                </c:pt>
                <c:pt idx="128">
                  <c:v>50</c:v>
                </c:pt>
                <c:pt idx="129">
                  <c:v>50</c:v>
                </c:pt>
                <c:pt idx="130">
                  <c:v>66</c:v>
                </c:pt>
                <c:pt idx="131">
                  <c:v>66</c:v>
                </c:pt>
                <c:pt idx="132">
                  <c:v>66</c:v>
                </c:pt>
                <c:pt idx="133">
                  <c:v>66</c:v>
                </c:pt>
                <c:pt idx="134">
                  <c:v>66</c:v>
                </c:pt>
                <c:pt idx="135">
                  <c:v>67</c:v>
                </c:pt>
                <c:pt idx="136">
                  <c:v>67</c:v>
                </c:pt>
                <c:pt idx="137">
                  <c:v>67</c:v>
                </c:pt>
                <c:pt idx="138">
                  <c:v>60.9</c:v>
                </c:pt>
                <c:pt idx="139">
                  <c:v>52</c:v>
                </c:pt>
                <c:pt idx="140">
                  <c:v>87</c:v>
                </c:pt>
                <c:pt idx="141">
                  <c:v>78</c:v>
                </c:pt>
                <c:pt idx="142">
                  <c:v>78</c:v>
                </c:pt>
                <c:pt idx="143">
                  <c:v>78</c:v>
                </c:pt>
                <c:pt idx="144">
                  <c:v>35</c:v>
                </c:pt>
                <c:pt idx="145">
                  <c:v>35</c:v>
                </c:pt>
                <c:pt idx="146">
                  <c:v>35</c:v>
                </c:pt>
                <c:pt idx="147">
                  <c:v>35</c:v>
                </c:pt>
                <c:pt idx="148">
                  <c:v>35</c:v>
                </c:pt>
                <c:pt idx="149">
                  <c:v>35</c:v>
                </c:pt>
                <c:pt idx="150">
                  <c:v>35</c:v>
                </c:pt>
                <c:pt idx="151">
                  <c:v>35</c:v>
                </c:pt>
                <c:pt idx="152">
                  <c:v>35</c:v>
                </c:pt>
                <c:pt idx="153">
                  <c:v>35</c:v>
                </c:pt>
                <c:pt idx="154">
                  <c:v>43</c:v>
                </c:pt>
                <c:pt idx="155">
                  <c:v>43</c:v>
                </c:pt>
                <c:pt idx="156">
                  <c:v>43</c:v>
                </c:pt>
                <c:pt idx="157">
                  <c:v>43</c:v>
                </c:pt>
                <c:pt idx="158">
                  <c:v>35</c:v>
                </c:pt>
                <c:pt idx="159">
                  <c:v>35</c:v>
                </c:pt>
                <c:pt idx="160">
                  <c:v>35</c:v>
                </c:pt>
                <c:pt idx="161">
                  <c:v>35</c:v>
                </c:pt>
                <c:pt idx="162">
                  <c:v>35</c:v>
                </c:pt>
                <c:pt idx="163">
                  <c:v>35</c:v>
                </c:pt>
                <c:pt idx="164">
                  <c:v>35</c:v>
                </c:pt>
                <c:pt idx="165">
                  <c:v>35</c:v>
                </c:pt>
                <c:pt idx="166">
                  <c:v>35</c:v>
                </c:pt>
                <c:pt idx="167">
                  <c:v>35</c:v>
                </c:pt>
                <c:pt idx="168">
                  <c:v>35</c:v>
                </c:pt>
                <c:pt idx="169">
                  <c:v>35</c:v>
                </c:pt>
                <c:pt idx="170">
                  <c:v>35</c:v>
                </c:pt>
                <c:pt idx="171">
                  <c:v>35</c:v>
                </c:pt>
                <c:pt idx="172">
                  <c:v>35</c:v>
                </c:pt>
                <c:pt idx="173">
                  <c:v>35</c:v>
                </c:pt>
                <c:pt idx="174">
                  <c:v>35</c:v>
                </c:pt>
                <c:pt idx="175">
                  <c:v>35</c:v>
                </c:pt>
                <c:pt idx="176">
                  <c:v>35</c:v>
                </c:pt>
                <c:pt idx="177">
                  <c:v>35</c:v>
                </c:pt>
                <c:pt idx="178">
                  <c:v>35</c:v>
                </c:pt>
                <c:pt idx="179">
                  <c:v>35</c:v>
                </c:pt>
                <c:pt idx="180">
                  <c:v>37</c:v>
                </c:pt>
                <c:pt idx="181">
                  <c:v>35</c:v>
                </c:pt>
                <c:pt idx="182">
                  <c:v>35</c:v>
                </c:pt>
                <c:pt idx="183">
                  <c:v>35</c:v>
                </c:pt>
                <c:pt idx="184">
                  <c:v>35</c:v>
                </c:pt>
                <c:pt idx="185">
                  <c:v>35</c:v>
                </c:pt>
                <c:pt idx="186">
                  <c:v>35</c:v>
                </c:pt>
                <c:pt idx="187">
                  <c:v>44</c:v>
                </c:pt>
                <c:pt idx="188">
                  <c:v>44</c:v>
                </c:pt>
                <c:pt idx="189">
                  <c:v>44</c:v>
                </c:pt>
                <c:pt idx="190">
                  <c:v>44</c:v>
                </c:pt>
                <c:pt idx="191">
                  <c:v>44</c:v>
                </c:pt>
                <c:pt idx="192">
                  <c:v>44</c:v>
                </c:pt>
                <c:pt idx="193">
                  <c:v>44</c:v>
                </c:pt>
                <c:pt idx="194">
                  <c:v>44</c:v>
                </c:pt>
                <c:pt idx="195">
                  <c:v>44</c:v>
                </c:pt>
                <c:pt idx="196">
                  <c:v>44</c:v>
                </c:pt>
                <c:pt idx="197">
                  <c:v>44</c:v>
                </c:pt>
                <c:pt idx="198">
                  <c:v>40</c:v>
                </c:pt>
                <c:pt idx="199">
                  <c:v>40</c:v>
                </c:pt>
                <c:pt idx="200">
                  <c:v>60</c:v>
                </c:pt>
                <c:pt idx="201">
                  <c:v>60</c:v>
                </c:pt>
                <c:pt idx="202">
                  <c:v>60</c:v>
                </c:pt>
                <c:pt idx="203">
                  <c:v>60</c:v>
                </c:pt>
                <c:pt idx="204">
                  <c:v>60</c:v>
                </c:pt>
                <c:pt idx="205">
                  <c:v>60</c:v>
                </c:pt>
                <c:pt idx="206">
                  <c:v>48</c:v>
                </c:pt>
                <c:pt idx="207">
                  <c:v>48</c:v>
                </c:pt>
                <c:pt idx="208">
                  <c:v>48</c:v>
                </c:pt>
                <c:pt idx="209">
                  <c:v>48</c:v>
                </c:pt>
                <c:pt idx="210">
                  <c:v>48</c:v>
                </c:pt>
                <c:pt idx="211">
                  <c:v>48</c:v>
                </c:pt>
                <c:pt idx="212">
                  <c:v>48</c:v>
                </c:pt>
                <c:pt idx="213">
                  <c:v>48</c:v>
                </c:pt>
                <c:pt idx="214">
                  <c:v>48</c:v>
                </c:pt>
                <c:pt idx="215">
                  <c:v>40</c:v>
                </c:pt>
                <c:pt idx="216">
                  <c:v>40</c:v>
                </c:pt>
                <c:pt idx="217">
                  <c:v>40</c:v>
                </c:pt>
                <c:pt idx="218">
                  <c:v>40</c:v>
                </c:pt>
                <c:pt idx="219">
                  <c:v>50</c:v>
                </c:pt>
                <c:pt idx="220">
                  <c:v>50</c:v>
                </c:pt>
                <c:pt idx="221">
                  <c:v>50</c:v>
                </c:pt>
                <c:pt idx="222">
                  <c:v>50</c:v>
                </c:pt>
                <c:pt idx="223">
                  <c:v>50</c:v>
                </c:pt>
                <c:pt idx="224">
                  <c:v>50</c:v>
                </c:pt>
                <c:pt idx="225">
                  <c:v>50</c:v>
                </c:pt>
                <c:pt idx="226">
                  <c:v>50</c:v>
                </c:pt>
                <c:pt idx="227">
                  <c:v>50</c:v>
                </c:pt>
                <c:pt idx="228">
                  <c:v>45</c:v>
                </c:pt>
                <c:pt idx="229">
                  <c:v>45</c:v>
                </c:pt>
                <c:pt idx="230">
                  <c:v>45</c:v>
                </c:pt>
                <c:pt idx="231">
                  <c:v>45</c:v>
                </c:pt>
                <c:pt idx="232">
                  <c:v>50</c:v>
                </c:pt>
                <c:pt idx="233">
                  <c:v>50</c:v>
                </c:pt>
                <c:pt idx="234">
                  <c:v>50</c:v>
                </c:pt>
                <c:pt idx="235">
                  <c:v>50</c:v>
                </c:pt>
                <c:pt idx="236">
                  <c:v>50</c:v>
                </c:pt>
                <c:pt idx="237">
                  <c:v>50</c:v>
                </c:pt>
                <c:pt idx="238">
                  <c:v>50</c:v>
                </c:pt>
                <c:pt idx="239">
                  <c:v>55</c:v>
                </c:pt>
                <c:pt idx="240">
                  <c:v>45</c:v>
                </c:pt>
                <c:pt idx="241">
                  <c:v>45</c:v>
                </c:pt>
                <c:pt idx="242">
                  <c:v>60</c:v>
                </c:pt>
                <c:pt idx="243">
                  <c:v>60</c:v>
                </c:pt>
                <c:pt idx="244">
                  <c:v>60</c:v>
                </c:pt>
                <c:pt idx="245">
                  <c:v>60</c:v>
                </c:pt>
                <c:pt idx="246">
                  <c:v>80</c:v>
                </c:pt>
                <c:pt idx="247">
                  <c:v>80</c:v>
                </c:pt>
                <c:pt idx="248">
                  <c:v>60</c:v>
                </c:pt>
                <c:pt idx="249">
                  <c:v>60</c:v>
                </c:pt>
                <c:pt idx="250">
                  <c:v>60</c:v>
                </c:pt>
                <c:pt idx="251">
                  <c:v>60</c:v>
                </c:pt>
                <c:pt idx="252">
                  <c:v>60</c:v>
                </c:pt>
                <c:pt idx="253">
                  <c:v>60</c:v>
                </c:pt>
                <c:pt idx="254">
                  <c:v>55</c:v>
                </c:pt>
                <c:pt idx="255">
                  <c:v>55</c:v>
                </c:pt>
                <c:pt idx="256">
                  <c:v>55</c:v>
                </c:pt>
                <c:pt idx="257">
                  <c:v>55</c:v>
                </c:pt>
                <c:pt idx="258">
                  <c:v>70</c:v>
                </c:pt>
                <c:pt idx="259">
                  <c:v>70</c:v>
                </c:pt>
                <c:pt idx="260">
                  <c:v>70</c:v>
                </c:pt>
                <c:pt idx="261">
                  <c:v>70</c:v>
                </c:pt>
                <c:pt idx="262">
                  <c:v>70</c:v>
                </c:pt>
                <c:pt idx="263">
                  <c:v>70</c:v>
                </c:pt>
                <c:pt idx="264">
                  <c:v>70</c:v>
                </c:pt>
                <c:pt idx="265">
                  <c:v>70</c:v>
                </c:pt>
                <c:pt idx="266">
                  <c:v>70</c:v>
                </c:pt>
                <c:pt idx="267">
                  <c:v>70</c:v>
                </c:pt>
                <c:pt idx="268">
                  <c:v>70</c:v>
                </c:pt>
                <c:pt idx="269">
                  <c:v>70</c:v>
                </c:pt>
                <c:pt idx="270">
                  <c:v>70</c:v>
                </c:pt>
                <c:pt idx="271">
                  <c:v>70</c:v>
                </c:pt>
                <c:pt idx="272">
                  <c:v>70</c:v>
                </c:pt>
                <c:pt idx="273">
                  <c:v>70</c:v>
                </c:pt>
                <c:pt idx="274">
                  <c:v>70</c:v>
                </c:pt>
                <c:pt idx="275">
                  <c:v>70</c:v>
                </c:pt>
                <c:pt idx="276">
                  <c:v>70</c:v>
                </c:pt>
                <c:pt idx="277">
                  <c:v>60</c:v>
                </c:pt>
                <c:pt idx="278">
                  <c:v>60</c:v>
                </c:pt>
                <c:pt idx="279">
                  <c:v>60</c:v>
                </c:pt>
                <c:pt idx="280">
                  <c:v>60</c:v>
                </c:pt>
                <c:pt idx="281">
                  <c:v>60</c:v>
                </c:pt>
                <c:pt idx="282">
                  <c:v>55</c:v>
                </c:pt>
                <c:pt idx="283">
                  <c:v>55</c:v>
                </c:pt>
                <c:pt idx="284">
                  <c:v>55</c:v>
                </c:pt>
                <c:pt idx="285">
                  <c:v>55</c:v>
                </c:pt>
                <c:pt idx="286">
                  <c:v>55</c:v>
                </c:pt>
                <c:pt idx="287">
                  <c:v>55</c:v>
                </c:pt>
                <c:pt idx="288">
                  <c:v>55</c:v>
                </c:pt>
                <c:pt idx="289">
                  <c:v>55</c:v>
                </c:pt>
                <c:pt idx="290">
                  <c:v>55</c:v>
                </c:pt>
                <c:pt idx="291">
                  <c:v>55</c:v>
                </c:pt>
                <c:pt idx="292">
                  <c:v>55</c:v>
                </c:pt>
                <c:pt idx="293">
                  <c:v>55</c:v>
                </c:pt>
                <c:pt idx="294">
                  <c:v>55</c:v>
                </c:pt>
                <c:pt idx="295">
                  <c:v>55</c:v>
                </c:pt>
                <c:pt idx="296">
                  <c:v>55</c:v>
                </c:pt>
                <c:pt idx="297">
                  <c:v>55</c:v>
                </c:pt>
                <c:pt idx="298">
                  <c:v>55</c:v>
                </c:pt>
                <c:pt idx="299">
                  <c:v>55</c:v>
                </c:pt>
                <c:pt idx="300">
                  <c:v>55</c:v>
                </c:pt>
                <c:pt idx="301">
                  <c:v>43</c:v>
                </c:pt>
                <c:pt idx="302">
                  <c:v>43</c:v>
                </c:pt>
                <c:pt idx="303">
                  <c:v>55</c:v>
                </c:pt>
                <c:pt idx="304">
                  <c:v>66</c:v>
                </c:pt>
                <c:pt idx="305">
                  <c:v>66</c:v>
                </c:pt>
                <c:pt idx="306">
                  <c:v>66</c:v>
                </c:pt>
                <c:pt idx="307">
                  <c:v>66</c:v>
                </c:pt>
                <c:pt idx="308">
                  <c:v>66</c:v>
                </c:pt>
                <c:pt idx="309">
                  <c:v>66</c:v>
                </c:pt>
                <c:pt idx="310">
                  <c:v>66</c:v>
                </c:pt>
                <c:pt idx="311">
                  <c:v>80</c:v>
                </c:pt>
                <c:pt idx="312">
                  <c:v>80</c:v>
                </c:pt>
                <c:pt idx="313">
                  <c:v>80</c:v>
                </c:pt>
                <c:pt idx="314">
                  <c:v>80</c:v>
                </c:pt>
                <c:pt idx="315">
                  <c:v>80</c:v>
                </c:pt>
                <c:pt idx="316">
                  <c:v>80</c:v>
                </c:pt>
                <c:pt idx="317">
                  <c:v>80</c:v>
                </c:pt>
                <c:pt idx="318">
                  <c:v>80</c:v>
                </c:pt>
                <c:pt idx="319">
                  <c:v>80</c:v>
                </c:pt>
                <c:pt idx="320">
                  <c:v>80</c:v>
                </c:pt>
                <c:pt idx="321">
                  <c:v>51</c:v>
                </c:pt>
                <c:pt idx="322">
                  <c:v>51</c:v>
                </c:pt>
                <c:pt idx="323">
                  <c:v>51</c:v>
                </c:pt>
                <c:pt idx="324">
                  <c:v>51</c:v>
                </c:pt>
                <c:pt idx="325">
                  <c:v>93</c:v>
                </c:pt>
                <c:pt idx="326">
                  <c:v>35</c:v>
                </c:pt>
                <c:pt idx="327">
                  <c:v>36</c:v>
                </c:pt>
                <c:pt idx="328">
                  <c:v>40</c:v>
                </c:pt>
                <c:pt idx="329">
                  <c:v>37</c:v>
                </c:pt>
                <c:pt idx="330">
                  <c:v>37</c:v>
                </c:pt>
                <c:pt idx="331">
                  <c:v>37</c:v>
                </c:pt>
                <c:pt idx="332">
                  <c:v>37</c:v>
                </c:pt>
                <c:pt idx="333">
                  <c:v>37</c:v>
                </c:pt>
                <c:pt idx="334">
                  <c:v>37</c:v>
                </c:pt>
                <c:pt idx="335">
                  <c:v>37</c:v>
                </c:pt>
                <c:pt idx="336">
                  <c:v>37</c:v>
                </c:pt>
                <c:pt idx="337">
                  <c:v>37</c:v>
                </c:pt>
                <c:pt idx="338">
                  <c:v>37</c:v>
                </c:pt>
                <c:pt idx="339">
                  <c:v>37</c:v>
                </c:pt>
                <c:pt idx="340">
                  <c:v>37</c:v>
                </c:pt>
                <c:pt idx="341">
                  <c:v>37</c:v>
                </c:pt>
                <c:pt idx="342">
                  <c:v>43</c:v>
                </c:pt>
                <c:pt idx="343">
                  <c:v>43</c:v>
                </c:pt>
                <c:pt idx="344">
                  <c:v>43</c:v>
                </c:pt>
                <c:pt idx="345">
                  <c:v>43</c:v>
                </c:pt>
                <c:pt idx="346">
                  <c:v>43</c:v>
                </c:pt>
                <c:pt idx="347">
                  <c:v>37</c:v>
                </c:pt>
                <c:pt idx="348">
                  <c:v>60</c:v>
                </c:pt>
                <c:pt idx="349">
                  <c:v>60</c:v>
                </c:pt>
                <c:pt idx="350">
                  <c:v>60</c:v>
                </c:pt>
                <c:pt idx="351">
                  <c:v>60</c:v>
                </c:pt>
                <c:pt idx="352">
                  <c:v>60</c:v>
                </c:pt>
                <c:pt idx="353">
                  <c:v>60</c:v>
                </c:pt>
                <c:pt idx="354">
                  <c:v>60</c:v>
                </c:pt>
                <c:pt idx="355">
                  <c:v>48</c:v>
                </c:pt>
                <c:pt idx="356">
                  <c:v>48</c:v>
                </c:pt>
                <c:pt idx="357">
                  <c:v>48</c:v>
                </c:pt>
                <c:pt idx="358">
                  <c:v>48</c:v>
                </c:pt>
                <c:pt idx="359">
                  <c:v>55</c:v>
                </c:pt>
                <c:pt idx="360">
                  <c:v>55</c:v>
                </c:pt>
                <c:pt idx="361">
                  <c:v>55</c:v>
                </c:pt>
                <c:pt idx="362">
                  <c:v>55</c:v>
                </c:pt>
                <c:pt idx="363">
                  <c:v>55</c:v>
                </c:pt>
                <c:pt idx="364">
                  <c:v>63</c:v>
                </c:pt>
                <c:pt idx="365">
                  <c:v>63</c:v>
                </c:pt>
                <c:pt idx="366">
                  <c:v>63</c:v>
                </c:pt>
                <c:pt idx="367">
                  <c:v>63</c:v>
                </c:pt>
                <c:pt idx="368">
                  <c:v>50</c:v>
                </c:pt>
                <c:pt idx="369">
                  <c:v>50</c:v>
                </c:pt>
                <c:pt idx="370">
                  <c:v>50</c:v>
                </c:pt>
                <c:pt idx="371">
                  <c:v>50</c:v>
                </c:pt>
                <c:pt idx="372">
                  <c:v>62</c:v>
                </c:pt>
                <c:pt idx="373">
                  <c:v>62</c:v>
                </c:pt>
                <c:pt idx="374">
                  <c:v>62</c:v>
                </c:pt>
                <c:pt idx="375">
                  <c:v>62</c:v>
                </c:pt>
                <c:pt idx="376">
                  <c:v>62</c:v>
                </c:pt>
                <c:pt idx="377">
                  <c:v>62</c:v>
                </c:pt>
                <c:pt idx="378">
                  <c:v>62</c:v>
                </c:pt>
                <c:pt idx="379">
                  <c:v>62</c:v>
                </c:pt>
                <c:pt idx="380">
                  <c:v>43</c:v>
                </c:pt>
                <c:pt idx="381">
                  <c:v>60</c:v>
                </c:pt>
                <c:pt idx="382">
                  <c:v>35</c:v>
                </c:pt>
                <c:pt idx="383">
                  <c:v>35</c:v>
                </c:pt>
                <c:pt idx="384">
                  <c:v>37</c:v>
                </c:pt>
                <c:pt idx="385">
                  <c:v>43</c:v>
                </c:pt>
                <c:pt idx="386">
                  <c:v>43</c:v>
                </c:pt>
                <c:pt idx="387">
                  <c:v>43</c:v>
                </c:pt>
                <c:pt idx="388">
                  <c:v>43</c:v>
                </c:pt>
                <c:pt idx="389">
                  <c:v>43</c:v>
                </c:pt>
                <c:pt idx="390">
                  <c:v>43</c:v>
                </c:pt>
                <c:pt idx="391">
                  <c:v>43</c:v>
                </c:pt>
                <c:pt idx="392">
                  <c:v>43</c:v>
                </c:pt>
                <c:pt idx="393">
                  <c:v>43</c:v>
                </c:pt>
                <c:pt idx="394">
                  <c:v>60</c:v>
                </c:pt>
                <c:pt idx="395">
                  <c:v>60</c:v>
                </c:pt>
                <c:pt idx="396">
                  <c:v>60</c:v>
                </c:pt>
                <c:pt idx="397">
                  <c:v>60</c:v>
                </c:pt>
                <c:pt idx="398">
                  <c:v>60</c:v>
                </c:pt>
                <c:pt idx="399">
                  <c:v>43</c:v>
                </c:pt>
                <c:pt idx="400">
                  <c:v>43</c:v>
                </c:pt>
                <c:pt idx="401">
                  <c:v>43</c:v>
                </c:pt>
                <c:pt idx="402">
                  <c:v>43</c:v>
                </c:pt>
                <c:pt idx="403">
                  <c:v>43</c:v>
                </c:pt>
                <c:pt idx="404">
                  <c:v>43</c:v>
                </c:pt>
                <c:pt idx="405">
                  <c:v>43</c:v>
                </c:pt>
                <c:pt idx="406">
                  <c:v>43</c:v>
                </c:pt>
                <c:pt idx="407">
                  <c:v>55</c:v>
                </c:pt>
                <c:pt idx="408">
                  <c:v>55</c:v>
                </c:pt>
                <c:pt idx="409">
                  <c:v>55</c:v>
                </c:pt>
                <c:pt idx="410">
                  <c:v>55</c:v>
                </c:pt>
                <c:pt idx="411">
                  <c:v>55</c:v>
                </c:pt>
                <c:pt idx="412">
                  <c:v>55</c:v>
                </c:pt>
                <c:pt idx="413">
                  <c:v>55</c:v>
                </c:pt>
                <c:pt idx="414">
                  <c:v>55</c:v>
                </c:pt>
                <c:pt idx="415">
                  <c:v>55</c:v>
                </c:pt>
                <c:pt idx="416">
                  <c:v>55</c:v>
                </c:pt>
                <c:pt idx="417">
                  <c:v>55</c:v>
                </c:pt>
                <c:pt idx="418">
                  <c:v>55</c:v>
                </c:pt>
                <c:pt idx="419">
                  <c:v>55</c:v>
                </c:pt>
                <c:pt idx="420">
                  <c:v>55</c:v>
                </c:pt>
                <c:pt idx="421">
                  <c:v>55</c:v>
                </c:pt>
                <c:pt idx="422">
                  <c:v>55</c:v>
                </c:pt>
                <c:pt idx="423">
                  <c:v>55</c:v>
                </c:pt>
                <c:pt idx="424">
                  <c:v>55</c:v>
                </c:pt>
                <c:pt idx="425">
                  <c:v>55</c:v>
                </c:pt>
                <c:pt idx="426">
                  <c:v>55</c:v>
                </c:pt>
                <c:pt idx="427">
                  <c:v>55</c:v>
                </c:pt>
                <c:pt idx="428">
                  <c:v>55</c:v>
                </c:pt>
                <c:pt idx="429">
                  <c:v>55</c:v>
                </c:pt>
                <c:pt idx="430">
                  <c:v>55</c:v>
                </c:pt>
                <c:pt idx="431">
                  <c:v>55</c:v>
                </c:pt>
                <c:pt idx="432">
                  <c:v>55</c:v>
                </c:pt>
                <c:pt idx="433">
                  <c:v>55</c:v>
                </c:pt>
                <c:pt idx="434">
                  <c:v>55</c:v>
                </c:pt>
                <c:pt idx="435">
                  <c:v>55</c:v>
                </c:pt>
                <c:pt idx="436">
                  <c:v>55</c:v>
                </c:pt>
                <c:pt idx="437">
                  <c:v>55</c:v>
                </c:pt>
                <c:pt idx="438">
                  <c:v>70</c:v>
                </c:pt>
                <c:pt idx="439">
                  <c:v>70</c:v>
                </c:pt>
                <c:pt idx="440">
                  <c:v>70</c:v>
                </c:pt>
                <c:pt idx="441">
                  <c:v>70</c:v>
                </c:pt>
                <c:pt idx="442">
                  <c:v>60</c:v>
                </c:pt>
                <c:pt idx="443">
                  <c:v>60</c:v>
                </c:pt>
                <c:pt idx="444">
                  <c:v>60</c:v>
                </c:pt>
                <c:pt idx="445">
                  <c:v>60</c:v>
                </c:pt>
                <c:pt idx="446">
                  <c:v>60</c:v>
                </c:pt>
                <c:pt idx="447">
                  <c:v>50</c:v>
                </c:pt>
                <c:pt idx="448">
                  <c:v>50</c:v>
                </c:pt>
                <c:pt idx="449">
                  <c:v>50</c:v>
                </c:pt>
              </c:numCache>
            </c:numRef>
          </c:xVal>
          <c:yVal>
            <c:numRef>
              <c:f>'task 3'!$D$2:$D$788</c:f>
              <c:numCache>
                <c:formatCode>General</c:formatCode>
                <c:ptCount val="450"/>
                <c:pt idx="0">
                  <c:v>23.6</c:v>
                </c:pt>
                <c:pt idx="1">
                  <c:v>23.6</c:v>
                </c:pt>
                <c:pt idx="2">
                  <c:v>23.6</c:v>
                </c:pt>
                <c:pt idx="3">
                  <c:v>23.6</c:v>
                </c:pt>
                <c:pt idx="4">
                  <c:v>23.6</c:v>
                </c:pt>
                <c:pt idx="5">
                  <c:v>25.17</c:v>
                </c:pt>
                <c:pt idx="6">
                  <c:v>25.17</c:v>
                </c:pt>
                <c:pt idx="7">
                  <c:v>25.17</c:v>
                </c:pt>
                <c:pt idx="8">
                  <c:v>25.17</c:v>
                </c:pt>
                <c:pt idx="9">
                  <c:v>25.17</c:v>
                </c:pt>
                <c:pt idx="10">
                  <c:v>25.17</c:v>
                </c:pt>
                <c:pt idx="11">
                  <c:v>25.17</c:v>
                </c:pt>
                <c:pt idx="12">
                  <c:v>25.17</c:v>
                </c:pt>
                <c:pt idx="13">
                  <c:v>25.17</c:v>
                </c:pt>
                <c:pt idx="14">
                  <c:v>25.17</c:v>
                </c:pt>
                <c:pt idx="15">
                  <c:v>25.17</c:v>
                </c:pt>
                <c:pt idx="16">
                  <c:v>25.17</c:v>
                </c:pt>
                <c:pt idx="17">
                  <c:v>12</c:v>
                </c:pt>
                <c:pt idx="18">
                  <c:v>12</c:v>
                </c:pt>
                <c:pt idx="19">
                  <c:v>11</c:v>
                </c:pt>
                <c:pt idx="20">
                  <c:v>14</c:v>
                </c:pt>
                <c:pt idx="21">
                  <c:v>14</c:v>
                </c:pt>
                <c:pt idx="22">
                  <c:v>19</c:v>
                </c:pt>
                <c:pt idx="23">
                  <c:v>14</c:v>
                </c:pt>
                <c:pt idx="24">
                  <c:v>14</c:v>
                </c:pt>
                <c:pt idx="25">
                  <c:v>23</c:v>
                </c:pt>
                <c:pt idx="26">
                  <c:v>23.84</c:v>
                </c:pt>
                <c:pt idx="27">
                  <c:v>23.84</c:v>
                </c:pt>
                <c:pt idx="28">
                  <c:v>23.84</c:v>
                </c:pt>
                <c:pt idx="29">
                  <c:v>23.84</c:v>
                </c:pt>
                <c:pt idx="30">
                  <c:v>23.84</c:v>
                </c:pt>
                <c:pt idx="31">
                  <c:v>23.84</c:v>
                </c:pt>
                <c:pt idx="32">
                  <c:v>23.84</c:v>
                </c:pt>
                <c:pt idx="33">
                  <c:v>23</c:v>
                </c:pt>
                <c:pt idx="34">
                  <c:v>23</c:v>
                </c:pt>
                <c:pt idx="35">
                  <c:v>23</c:v>
                </c:pt>
                <c:pt idx="36">
                  <c:v>23</c:v>
                </c:pt>
                <c:pt idx="37">
                  <c:v>23</c:v>
                </c:pt>
                <c:pt idx="38">
                  <c:v>23</c:v>
                </c:pt>
                <c:pt idx="39">
                  <c:v>23</c:v>
                </c:pt>
                <c:pt idx="40">
                  <c:v>23</c:v>
                </c:pt>
                <c:pt idx="41">
                  <c:v>20.89</c:v>
                </c:pt>
                <c:pt idx="42">
                  <c:v>20.89</c:v>
                </c:pt>
                <c:pt idx="43">
                  <c:v>20.89</c:v>
                </c:pt>
                <c:pt idx="44">
                  <c:v>20.89</c:v>
                </c:pt>
                <c:pt idx="45">
                  <c:v>20.89</c:v>
                </c:pt>
                <c:pt idx="46">
                  <c:v>15.1</c:v>
                </c:pt>
                <c:pt idx="47">
                  <c:v>20.89</c:v>
                </c:pt>
                <c:pt idx="48">
                  <c:v>15.1</c:v>
                </c:pt>
                <c:pt idx="49">
                  <c:v>15.1</c:v>
                </c:pt>
                <c:pt idx="50">
                  <c:v>20.3</c:v>
                </c:pt>
                <c:pt idx="51">
                  <c:v>15.1</c:v>
                </c:pt>
                <c:pt idx="52">
                  <c:v>20.3</c:v>
                </c:pt>
                <c:pt idx="53">
                  <c:v>20.3</c:v>
                </c:pt>
                <c:pt idx="54">
                  <c:v>15.1</c:v>
                </c:pt>
                <c:pt idx="55">
                  <c:v>20.3</c:v>
                </c:pt>
                <c:pt idx="56">
                  <c:v>15.1</c:v>
                </c:pt>
                <c:pt idx="57">
                  <c:v>20.3</c:v>
                </c:pt>
                <c:pt idx="58">
                  <c:v>15.1</c:v>
                </c:pt>
                <c:pt idx="59">
                  <c:v>20.3</c:v>
                </c:pt>
                <c:pt idx="60">
                  <c:v>15.1</c:v>
                </c:pt>
                <c:pt idx="61">
                  <c:v>20.3</c:v>
                </c:pt>
                <c:pt idx="62">
                  <c:v>22.95</c:v>
                </c:pt>
                <c:pt idx="63">
                  <c:v>22.95</c:v>
                </c:pt>
                <c:pt idx="64">
                  <c:v>22.95</c:v>
                </c:pt>
                <c:pt idx="65">
                  <c:v>22.95</c:v>
                </c:pt>
                <c:pt idx="66">
                  <c:v>17.57</c:v>
                </c:pt>
                <c:pt idx="67">
                  <c:v>17.57</c:v>
                </c:pt>
                <c:pt idx="68">
                  <c:v>17.57</c:v>
                </c:pt>
                <c:pt idx="69">
                  <c:v>17.57</c:v>
                </c:pt>
                <c:pt idx="70">
                  <c:v>14.6</c:v>
                </c:pt>
                <c:pt idx="71">
                  <c:v>16.3</c:v>
                </c:pt>
                <c:pt idx="72">
                  <c:v>13.3</c:v>
                </c:pt>
                <c:pt idx="73">
                  <c:v>18.399999999999999</c:v>
                </c:pt>
                <c:pt idx="74">
                  <c:v>13.3</c:v>
                </c:pt>
                <c:pt idx="75">
                  <c:v>18.399999999999999</c:v>
                </c:pt>
                <c:pt idx="76">
                  <c:v>13.3</c:v>
                </c:pt>
                <c:pt idx="77">
                  <c:v>18.399999999999999</c:v>
                </c:pt>
                <c:pt idx="78">
                  <c:v>13.3</c:v>
                </c:pt>
                <c:pt idx="79">
                  <c:v>18.399999999999999</c:v>
                </c:pt>
                <c:pt idx="80">
                  <c:v>13.3</c:v>
                </c:pt>
                <c:pt idx="81">
                  <c:v>13.3</c:v>
                </c:pt>
                <c:pt idx="82">
                  <c:v>13.3</c:v>
                </c:pt>
                <c:pt idx="83">
                  <c:v>18.399999999999999</c:v>
                </c:pt>
                <c:pt idx="84">
                  <c:v>14</c:v>
                </c:pt>
                <c:pt idx="85">
                  <c:v>14</c:v>
                </c:pt>
                <c:pt idx="86">
                  <c:v>14</c:v>
                </c:pt>
                <c:pt idx="87">
                  <c:v>19</c:v>
                </c:pt>
                <c:pt idx="88">
                  <c:v>19</c:v>
                </c:pt>
                <c:pt idx="89">
                  <c:v>19</c:v>
                </c:pt>
                <c:pt idx="90">
                  <c:v>17</c:v>
                </c:pt>
                <c:pt idx="91">
                  <c:v>19</c:v>
                </c:pt>
                <c:pt idx="92">
                  <c:v>16.3</c:v>
                </c:pt>
                <c:pt idx="93">
                  <c:v>16.3</c:v>
                </c:pt>
                <c:pt idx="94">
                  <c:v>28.4</c:v>
                </c:pt>
                <c:pt idx="95">
                  <c:v>16.3</c:v>
                </c:pt>
                <c:pt idx="96">
                  <c:v>28.4</c:v>
                </c:pt>
                <c:pt idx="97">
                  <c:v>16.3</c:v>
                </c:pt>
                <c:pt idx="98">
                  <c:v>28.4</c:v>
                </c:pt>
                <c:pt idx="99">
                  <c:v>28.4</c:v>
                </c:pt>
                <c:pt idx="100">
                  <c:v>16.3</c:v>
                </c:pt>
                <c:pt idx="101">
                  <c:v>16.3</c:v>
                </c:pt>
                <c:pt idx="102">
                  <c:v>16.3</c:v>
                </c:pt>
                <c:pt idx="103">
                  <c:v>28.4</c:v>
                </c:pt>
                <c:pt idx="104">
                  <c:v>28.4</c:v>
                </c:pt>
                <c:pt idx="105">
                  <c:v>28.4</c:v>
                </c:pt>
                <c:pt idx="106">
                  <c:v>15.3</c:v>
                </c:pt>
                <c:pt idx="107">
                  <c:v>15.3</c:v>
                </c:pt>
                <c:pt idx="108">
                  <c:v>15.3</c:v>
                </c:pt>
                <c:pt idx="109">
                  <c:v>15.3</c:v>
                </c:pt>
                <c:pt idx="110">
                  <c:v>15.3</c:v>
                </c:pt>
                <c:pt idx="111">
                  <c:v>13.6</c:v>
                </c:pt>
                <c:pt idx="112">
                  <c:v>13.6</c:v>
                </c:pt>
                <c:pt idx="113">
                  <c:v>20.32</c:v>
                </c:pt>
                <c:pt idx="114">
                  <c:v>20.3</c:v>
                </c:pt>
                <c:pt idx="115">
                  <c:v>20.32</c:v>
                </c:pt>
                <c:pt idx="116">
                  <c:v>13.6</c:v>
                </c:pt>
                <c:pt idx="117">
                  <c:v>13.6</c:v>
                </c:pt>
                <c:pt idx="118">
                  <c:v>20.3</c:v>
                </c:pt>
                <c:pt idx="119">
                  <c:v>20.32</c:v>
                </c:pt>
                <c:pt idx="120">
                  <c:v>13.6</c:v>
                </c:pt>
                <c:pt idx="121">
                  <c:v>15</c:v>
                </c:pt>
                <c:pt idx="122">
                  <c:v>16.78</c:v>
                </c:pt>
                <c:pt idx="123">
                  <c:v>18.100000000000001</c:v>
                </c:pt>
                <c:pt idx="124">
                  <c:v>18.100000000000001</c:v>
                </c:pt>
                <c:pt idx="125">
                  <c:v>16.78</c:v>
                </c:pt>
                <c:pt idx="126">
                  <c:v>18.100000000000001</c:v>
                </c:pt>
                <c:pt idx="127">
                  <c:v>18</c:v>
                </c:pt>
                <c:pt idx="128">
                  <c:v>18</c:v>
                </c:pt>
                <c:pt idx="129">
                  <c:v>18</c:v>
                </c:pt>
                <c:pt idx="130">
                  <c:v>11.3</c:v>
                </c:pt>
                <c:pt idx="131">
                  <c:v>15.1</c:v>
                </c:pt>
                <c:pt idx="132">
                  <c:v>15.1</c:v>
                </c:pt>
                <c:pt idx="133">
                  <c:v>15.1</c:v>
                </c:pt>
                <c:pt idx="134">
                  <c:v>15.1</c:v>
                </c:pt>
                <c:pt idx="135">
                  <c:v>16</c:v>
                </c:pt>
                <c:pt idx="136">
                  <c:v>16</c:v>
                </c:pt>
                <c:pt idx="137">
                  <c:v>16</c:v>
                </c:pt>
                <c:pt idx="138">
                  <c:v>10</c:v>
                </c:pt>
                <c:pt idx="139">
                  <c:v>12.5</c:v>
                </c:pt>
                <c:pt idx="140">
                  <c:v>7</c:v>
                </c:pt>
                <c:pt idx="141">
                  <c:v>13.5</c:v>
                </c:pt>
                <c:pt idx="142">
                  <c:v>13.5</c:v>
                </c:pt>
                <c:pt idx="143">
                  <c:v>13.5</c:v>
                </c:pt>
                <c:pt idx="144">
                  <c:v>23</c:v>
                </c:pt>
                <c:pt idx="145">
                  <c:v>23</c:v>
                </c:pt>
                <c:pt idx="146">
                  <c:v>23</c:v>
                </c:pt>
                <c:pt idx="147">
                  <c:v>23</c:v>
                </c:pt>
                <c:pt idx="148">
                  <c:v>23</c:v>
                </c:pt>
                <c:pt idx="149">
                  <c:v>23</c:v>
                </c:pt>
                <c:pt idx="150">
                  <c:v>23</c:v>
                </c:pt>
                <c:pt idx="151">
                  <c:v>23</c:v>
                </c:pt>
                <c:pt idx="152">
                  <c:v>23</c:v>
                </c:pt>
                <c:pt idx="153">
                  <c:v>23</c:v>
                </c:pt>
                <c:pt idx="154">
                  <c:v>24</c:v>
                </c:pt>
                <c:pt idx="155">
                  <c:v>24</c:v>
                </c:pt>
                <c:pt idx="156">
                  <c:v>18.899999999999999</c:v>
                </c:pt>
                <c:pt idx="157">
                  <c:v>18.899999999999999</c:v>
                </c:pt>
                <c:pt idx="158">
                  <c:v>15.5</c:v>
                </c:pt>
                <c:pt idx="159">
                  <c:v>15.5</c:v>
                </c:pt>
                <c:pt idx="160">
                  <c:v>22.25</c:v>
                </c:pt>
                <c:pt idx="161">
                  <c:v>22.25</c:v>
                </c:pt>
                <c:pt idx="162">
                  <c:v>22.25</c:v>
                </c:pt>
                <c:pt idx="163">
                  <c:v>15.5</c:v>
                </c:pt>
                <c:pt idx="164">
                  <c:v>15.5</c:v>
                </c:pt>
                <c:pt idx="165">
                  <c:v>22.25</c:v>
                </c:pt>
                <c:pt idx="166">
                  <c:v>15.5</c:v>
                </c:pt>
                <c:pt idx="167">
                  <c:v>22.25</c:v>
                </c:pt>
                <c:pt idx="168">
                  <c:v>15.5</c:v>
                </c:pt>
                <c:pt idx="169">
                  <c:v>22.25</c:v>
                </c:pt>
                <c:pt idx="170">
                  <c:v>15.5</c:v>
                </c:pt>
                <c:pt idx="171">
                  <c:v>15.5</c:v>
                </c:pt>
                <c:pt idx="172">
                  <c:v>15.5</c:v>
                </c:pt>
                <c:pt idx="173">
                  <c:v>22.25</c:v>
                </c:pt>
                <c:pt idx="174">
                  <c:v>22.25</c:v>
                </c:pt>
                <c:pt idx="175">
                  <c:v>22.25</c:v>
                </c:pt>
                <c:pt idx="176">
                  <c:v>22.25</c:v>
                </c:pt>
                <c:pt idx="177">
                  <c:v>22.25</c:v>
                </c:pt>
                <c:pt idx="178">
                  <c:v>15.5</c:v>
                </c:pt>
                <c:pt idx="179">
                  <c:v>15.5</c:v>
                </c:pt>
                <c:pt idx="180">
                  <c:v>12.6</c:v>
                </c:pt>
                <c:pt idx="181">
                  <c:v>24.12</c:v>
                </c:pt>
                <c:pt idx="182">
                  <c:v>24.12</c:v>
                </c:pt>
                <c:pt idx="183">
                  <c:v>24.12</c:v>
                </c:pt>
                <c:pt idx="184">
                  <c:v>24.12</c:v>
                </c:pt>
                <c:pt idx="185">
                  <c:v>24.12</c:v>
                </c:pt>
                <c:pt idx="186">
                  <c:v>24.12</c:v>
                </c:pt>
                <c:pt idx="187">
                  <c:v>13.2</c:v>
                </c:pt>
                <c:pt idx="188">
                  <c:v>19.2</c:v>
                </c:pt>
                <c:pt idx="189">
                  <c:v>13.2</c:v>
                </c:pt>
                <c:pt idx="190">
                  <c:v>13.2</c:v>
                </c:pt>
                <c:pt idx="191">
                  <c:v>13.2</c:v>
                </c:pt>
                <c:pt idx="192">
                  <c:v>19.2</c:v>
                </c:pt>
                <c:pt idx="193">
                  <c:v>19.2</c:v>
                </c:pt>
                <c:pt idx="194">
                  <c:v>19.2</c:v>
                </c:pt>
                <c:pt idx="195">
                  <c:v>19.2</c:v>
                </c:pt>
                <c:pt idx="196">
                  <c:v>19.2</c:v>
                </c:pt>
                <c:pt idx="197">
                  <c:v>19.2</c:v>
                </c:pt>
                <c:pt idx="198">
                  <c:v>10.199999999999999</c:v>
                </c:pt>
                <c:pt idx="199">
                  <c:v>10.199999999999999</c:v>
                </c:pt>
                <c:pt idx="200">
                  <c:v>12.4</c:v>
                </c:pt>
                <c:pt idx="201">
                  <c:v>12.4</c:v>
                </c:pt>
                <c:pt idx="202">
                  <c:v>12.4</c:v>
                </c:pt>
                <c:pt idx="203">
                  <c:v>12.4</c:v>
                </c:pt>
                <c:pt idx="204">
                  <c:v>9.4</c:v>
                </c:pt>
                <c:pt idx="205">
                  <c:v>12.4</c:v>
                </c:pt>
                <c:pt idx="206">
                  <c:v>20</c:v>
                </c:pt>
                <c:pt idx="207">
                  <c:v>20</c:v>
                </c:pt>
                <c:pt idx="208">
                  <c:v>20</c:v>
                </c:pt>
                <c:pt idx="209">
                  <c:v>20</c:v>
                </c:pt>
                <c:pt idx="210">
                  <c:v>20</c:v>
                </c:pt>
                <c:pt idx="211">
                  <c:v>20</c:v>
                </c:pt>
                <c:pt idx="212">
                  <c:v>20</c:v>
                </c:pt>
                <c:pt idx="213">
                  <c:v>20</c:v>
                </c:pt>
                <c:pt idx="214">
                  <c:v>20</c:v>
                </c:pt>
                <c:pt idx="215">
                  <c:v>15</c:v>
                </c:pt>
                <c:pt idx="216">
                  <c:v>15</c:v>
                </c:pt>
                <c:pt idx="217">
                  <c:v>15</c:v>
                </c:pt>
                <c:pt idx="218">
                  <c:v>21.19</c:v>
                </c:pt>
                <c:pt idx="219">
                  <c:v>10.199999999999999</c:v>
                </c:pt>
                <c:pt idx="220">
                  <c:v>10</c:v>
                </c:pt>
                <c:pt idx="221">
                  <c:v>10</c:v>
                </c:pt>
                <c:pt idx="222">
                  <c:v>16</c:v>
                </c:pt>
                <c:pt idx="223">
                  <c:v>16</c:v>
                </c:pt>
                <c:pt idx="224">
                  <c:v>16</c:v>
                </c:pt>
                <c:pt idx="225">
                  <c:v>16</c:v>
                </c:pt>
                <c:pt idx="226">
                  <c:v>16</c:v>
                </c:pt>
                <c:pt idx="227">
                  <c:v>16</c:v>
                </c:pt>
                <c:pt idx="228">
                  <c:v>19.899999999999999</c:v>
                </c:pt>
                <c:pt idx="229">
                  <c:v>19.899999999999999</c:v>
                </c:pt>
                <c:pt idx="230">
                  <c:v>14</c:v>
                </c:pt>
                <c:pt idx="231">
                  <c:v>14</c:v>
                </c:pt>
                <c:pt idx="232">
                  <c:v>21.04</c:v>
                </c:pt>
                <c:pt idx="233">
                  <c:v>21.04</c:v>
                </c:pt>
                <c:pt idx="234">
                  <c:v>21.04</c:v>
                </c:pt>
                <c:pt idx="235">
                  <c:v>21.04</c:v>
                </c:pt>
                <c:pt idx="236">
                  <c:v>21.04</c:v>
                </c:pt>
                <c:pt idx="237">
                  <c:v>21.04</c:v>
                </c:pt>
                <c:pt idx="238">
                  <c:v>21.04</c:v>
                </c:pt>
                <c:pt idx="239">
                  <c:v>12.1</c:v>
                </c:pt>
                <c:pt idx="240">
                  <c:v>19</c:v>
                </c:pt>
                <c:pt idx="241">
                  <c:v>17</c:v>
                </c:pt>
                <c:pt idx="242">
                  <c:v>18.489999999999998</c:v>
                </c:pt>
                <c:pt idx="243">
                  <c:v>18.489999999999998</c:v>
                </c:pt>
                <c:pt idx="244">
                  <c:v>18.489999999999998</c:v>
                </c:pt>
                <c:pt idx="245">
                  <c:v>11.5</c:v>
                </c:pt>
                <c:pt idx="246">
                  <c:v>8.1</c:v>
                </c:pt>
                <c:pt idx="247">
                  <c:v>9.4</c:v>
                </c:pt>
                <c:pt idx="248">
                  <c:v>11.5</c:v>
                </c:pt>
                <c:pt idx="249">
                  <c:v>11.5</c:v>
                </c:pt>
                <c:pt idx="250">
                  <c:v>11.5</c:v>
                </c:pt>
                <c:pt idx="251">
                  <c:v>11.5</c:v>
                </c:pt>
                <c:pt idx="252">
                  <c:v>11.5</c:v>
                </c:pt>
                <c:pt idx="253">
                  <c:v>11.5</c:v>
                </c:pt>
                <c:pt idx="254">
                  <c:v>18</c:v>
                </c:pt>
                <c:pt idx="255">
                  <c:v>12</c:v>
                </c:pt>
                <c:pt idx="256">
                  <c:v>18</c:v>
                </c:pt>
                <c:pt idx="257">
                  <c:v>12</c:v>
                </c:pt>
                <c:pt idx="258">
                  <c:v>16</c:v>
                </c:pt>
                <c:pt idx="259">
                  <c:v>16</c:v>
                </c:pt>
                <c:pt idx="260">
                  <c:v>16</c:v>
                </c:pt>
                <c:pt idx="261">
                  <c:v>16</c:v>
                </c:pt>
                <c:pt idx="262">
                  <c:v>16</c:v>
                </c:pt>
                <c:pt idx="263">
                  <c:v>16</c:v>
                </c:pt>
                <c:pt idx="264">
                  <c:v>16</c:v>
                </c:pt>
                <c:pt idx="265">
                  <c:v>16</c:v>
                </c:pt>
                <c:pt idx="266">
                  <c:v>16</c:v>
                </c:pt>
                <c:pt idx="267">
                  <c:v>16</c:v>
                </c:pt>
                <c:pt idx="268">
                  <c:v>16</c:v>
                </c:pt>
                <c:pt idx="269">
                  <c:v>16</c:v>
                </c:pt>
                <c:pt idx="270">
                  <c:v>16</c:v>
                </c:pt>
                <c:pt idx="271">
                  <c:v>16</c:v>
                </c:pt>
                <c:pt idx="272">
                  <c:v>16</c:v>
                </c:pt>
                <c:pt idx="273">
                  <c:v>16</c:v>
                </c:pt>
                <c:pt idx="274">
                  <c:v>16</c:v>
                </c:pt>
                <c:pt idx="275">
                  <c:v>16</c:v>
                </c:pt>
                <c:pt idx="276">
                  <c:v>16</c:v>
                </c:pt>
                <c:pt idx="277">
                  <c:v>14</c:v>
                </c:pt>
                <c:pt idx="278">
                  <c:v>14</c:v>
                </c:pt>
                <c:pt idx="279">
                  <c:v>14</c:v>
                </c:pt>
                <c:pt idx="280">
                  <c:v>14</c:v>
                </c:pt>
                <c:pt idx="281">
                  <c:v>14</c:v>
                </c:pt>
                <c:pt idx="282">
                  <c:v>12</c:v>
                </c:pt>
                <c:pt idx="283">
                  <c:v>12</c:v>
                </c:pt>
                <c:pt idx="284">
                  <c:v>12</c:v>
                </c:pt>
                <c:pt idx="285">
                  <c:v>12</c:v>
                </c:pt>
                <c:pt idx="286">
                  <c:v>12</c:v>
                </c:pt>
                <c:pt idx="287">
                  <c:v>11.2</c:v>
                </c:pt>
                <c:pt idx="288">
                  <c:v>11.2</c:v>
                </c:pt>
                <c:pt idx="289">
                  <c:v>11.2</c:v>
                </c:pt>
                <c:pt idx="290">
                  <c:v>11.2</c:v>
                </c:pt>
                <c:pt idx="291">
                  <c:v>11.2</c:v>
                </c:pt>
                <c:pt idx="292">
                  <c:v>11.2</c:v>
                </c:pt>
                <c:pt idx="293">
                  <c:v>12</c:v>
                </c:pt>
                <c:pt idx="294">
                  <c:v>11.2</c:v>
                </c:pt>
                <c:pt idx="295">
                  <c:v>11.2</c:v>
                </c:pt>
                <c:pt idx="296">
                  <c:v>12</c:v>
                </c:pt>
                <c:pt idx="297">
                  <c:v>12</c:v>
                </c:pt>
                <c:pt idx="298">
                  <c:v>9.5</c:v>
                </c:pt>
                <c:pt idx="299">
                  <c:v>9.5</c:v>
                </c:pt>
                <c:pt idx="300">
                  <c:v>9.5</c:v>
                </c:pt>
                <c:pt idx="301">
                  <c:v>18.2</c:v>
                </c:pt>
                <c:pt idx="302">
                  <c:v>18.399999999999999</c:v>
                </c:pt>
                <c:pt idx="303">
                  <c:v>9.5</c:v>
                </c:pt>
                <c:pt idx="304">
                  <c:v>10.6</c:v>
                </c:pt>
                <c:pt idx="305">
                  <c:v>10.1</c:v>
                </c:pt>
                <c:pt idx="306">
                  <c:v>11.3</c:v>
                </c:pt>
                <c:pt idx="307">
                  <c:v>15.1</c:v>
                </c:pt>
                <c:pt idx="308">
                  <c:v>15.1</c:v>
                </c:pt>
                <c:pt idx="309">
                  <c:v>10.1</c:v>
                </c:pt>
                <c:pt idx="310">
                  <c:v>15.1</c:v>
                </c:pt>
                <c:pt idx="311">
                  <c:v>12.55</c:v>
                </c:pt>
                <c:pt idx="312">
                  <c:v>12.55</c:v>
                </c:pt>
                <c:pt idx="313">
                  <c:v>12.55</c:v>
                </c:pt>
                <c:pt idx="314">
                  <c:v>12.55</c:v>
                </c:pt>
                <c:pt idx="315">
                  <c:v>7.8</c:v>
                </c:pt>
                <c:pt idx="316">
                  <c:v>7.8</c:v>
                </c:pt>
                <c:pt idx="317">
                  <c:v>12.55</c:v>
                </c:pt>
                <c:pt idx="318">
                  <c:v>7.7</c:v>
                </c:pt>
                <c:pt idx="319">
                  <c:v>9.3000000000000007</c:v>
                </c:pt>
                <c:pt idx="320">
                  <c:v>9.3000000000000007</c:v>
                </c:pt>
                <c:pt idx="321">
                  <c:v>18</c:v>
                </c:pt>
                <c:pt idx="322">
                  <c:v>18</c:v>
                </c:pt>
                <c:pt idx="323">
                  <c:v>18</c:v>
                </c:pt>
                <c:pt idx="324">
                  <c:v>15.71</c:v>
                </c:pt>
                <c:pt idx="325">
                  <c:v>5.3</c:v>
                </c:pt>
                <c:pt idx="326">
                  <c:v>13</c:v>
                </c:pt>
                <c:pt idx="327">
                  <c:v>13</c:v>
                </c:pt>
                <c:pt idx="328">
                  <c:v>17</c:v>
                </c:pt>
                <c:pt idx="329">
                  <c:v>27.39</c:v>
                </c:pt>
                <c:pt idx="330">
                  <c:v>27.39</c:v>
                </c:pt>
                <c:pt idx="331">
                  <c:v>27.39</c:v>
                </c:pt>
                <c:pt idx="332">
                  <c:v>27.39</c:v>
                </c:pt>
                <c:pt idx="333">
                  <c:v>21.4</c:v>
                </c:pt>
                <c:pt idx="334">
                  <c:v>21.4</c:v>
                </c:pt>
                <c:pt idx="335">
                  <c:v>21.4</c:v>
                </c:pt>
                <c:pt idx="336">
                  <c:v>21.4</c:v>
                </c:pt>
                <c:pt idx="337">
                  <c:v>21.4</c:v>
                </c:pt>
                <c:pt idx="338">
                  <c:v>21.4</c:v>
                </c:pt>
                <c:pt idx="339">
                  <c:v>21.4</c:v>
                </c:pt>
                <c:pt idx="340">
                  <c:v>21.4</c:v>
                </c:pt>
                <c:pt idx="341">
                  <c:v>21.4</c:v>
                </c:pt>
                <c:pt idx="342">
                  <c:v>18.899999999999999</c:v>
                </c:pt>
                <c:pt idx="343">
                  <c:v>18.899999999999999</c:v>
                </c:pt>
                <c:pt idx="344">
                  <c:v>18.899999999999999</c:v>
                </c:pt>
                <c:pt idx="345">
                  <c:v>18.899999999999999</c:v>
                </c:pt>
                <c:pt idx="346">
                  <c:v>18.899999999999999</c:v>
                </c:pt>
                <c:pt idx="347">
                  <c:v>21.4</c:v>
                </c:pt>
                <c:pt idx="348">
                  <c:v>18.489999999999998</c:v>
                </c:pt>
                <c:pt idx="349">
                  <c:v>18.489999999999998</c:v>
                </c:pt>
                <c:pt idx="350">
                  <c:v>18.489999999999998</c:v>
                </c:pt>
                <c:pt idx="351">
                  <c:v>18.489999999999998</c:v>
                </c:pt>
                <c:pt idx="352">
                  <c:v>18.489999999999998</c:v>
                </c:pt>
                <c:pt idx="353">
                  <c:v>18.489999999999998</c:v>
                </c:pt>
                <c:pt idx="354">
                  <c:v>18.489999999999998</c:v>
                </c:pt>
                <c:pt idx="355">
                  <c:v>23.65</c:v>
                </c:pt>
                <c:pt idx="356">
                  <c:v>23.65</c:v>
                </c:pt>
                <c:pt idx="357">
                  <c:v>23.65</c:v>
                </c:pt>
                <c:pt idx="358">
                  <c:v>23.65</c:v>
                </c:pt>
                <c:pt idx="359">
                  <c:v>10.7</c:v>
                </c:pt>
                <c:pt idx="360">
                  <c:v>10.3</c:v>
                </c:pt>
                <c:pt idx="361">
                  <c:v>11.4</c:v>
                </c:pt>
                <c:pt idx="362">
                  <c:v>11.4</c:v>
                </c:pt>
                <c:pt idx="363">
                  <c:v>11.4</c:v>
                </c:pt>
                <c:pt idx="364">
                  <c:v>10.8</c:v>
                </c:pt>
                <c:pt idx="365">
                  <c:v>10.8</c:v>
                </c:pt>
                <c:pt idx="366">
                  <c:v>10.8</c:v>
                </c:pt>
                <c:pt idx="367">
                  <c:v>13.93</c:v>
                </c:pt>
                <c:pt idx="368">
                  <c:v>13.1</c:v>
                </c:pt>
                <c:pt idx="369">
                  <c:v>13.1</c:v>
                </c:pt>
                <c:pt idx="370">
                  <c:v>13.1</c:v>
                </c:pt>
                <c:pt idx="371">
                  <c:v>13.1</c:v>
                </c:pt>
                <c:pt idx="372">
                  <c:v>16.38</c:v>
                </c:pt>
                <c:pt idx="373">
                  <c:v>13.3</c:v>
                </c:pt>
                <c:pt idx="374">
                  <c:v>16.38</c:v>
                </c:pt>
                <c:pt idx="375">
                  <c:v>13.3</c:v>
                </c:pt>
                <c:pt idx="376">
                  <c:v>16.38</c:v>
                </c:pt>
                <c:pt idx="377">
                  <c:v>13.3</c:v>
                </c:pt>
                <c:pt idx="378">
                  <c:v>13.3</c:v>
                </c:pt>
                <c:pt idx="379">
                  <c:v>16.38</c:v>
                </c:pt>
                <c:pt idx="380">
                  <c:v>15.1</c:v>
                </c:pt>
                <c:pt idx="381">
                  <c:v>7.32</c:v>
                </c:pt>
                <c:pt idx="382">
                  <c:v>18</c:v>
                </c:pt>
                <c:pt idx="383">
                  <c:v>18</c:v>
                </c:pt>
                <c:pt idx="384">
                  <c:v>20.7</c:v>
                </c:pt>
                <c:pt idx="385">
                  <c:v>15.7</c:v>
                </c:pt>
                <c:pt idx="386">
                  <c:v>15.7</c:v>
                </c:pt>
                <c:pt idx="387">
                  <c:v>15.7</c:v>
                </c:pt>
                <c:pt idx="388">
                  <c:v>15.7</c:v>
                </c:pt>
                <c:pt idx="389">
                  <c:v>19</c:v>
                </c:pt>
                <c:pt idx="390">
                  <c:v>15.7</c:v>
                </c:pt>
                <c:pt idx="391">
                  <c:v>19</c:v>
                </c:pt>
                <c:pt idx="392">
                  <c:v>19</c:v>
                </c:pt>
                <c:pt idx="393">
                  <c:v>19</c:v>
                </c:pt>
                <c:pt idx="394">
                  <c:v>9.4</c:v>
                </c:pt>
                <c:pt idx="395">
                  <c:v>12.3</c:v>
                </c:pt>
                <c:pt idx="396">
                  <c:v>12.3</c:v>
                </c:pt>
                <c:pt idx="397">
                  <c:v>9.4</c:v>
                </c:pt>
                <c:pt idx="398">
                  <c:v>9.4</c:v>
                </c:pt>
                <c:pt idx="399">
                  <c:v>28.09</c:v>
                </c:pt>
                <c:pt idx="400">
                  <c:v>28.09</c:v>
                </c:pt>
                <c:pt idx="401">
                  <c:v>28.09</c:v>
                </c:pt>
                <c:pt idx="402">
                  <c:v>28.09</c:v>
                </c:pt>
                <c:pt idx="403">
                  <c:v>21.56</c:v>
                </c:pt>
                <c:pt idx="404">
                  <c:v>26.82</c:v>
                </c:pt>
                <c:pt idx="405">
                  <c:v>26.32</c:v>
                </c:pt>
                <c:pt idx="406">
                  <c:v>26.32</c:v>
                </c:pt>
                <c:pt idx="407">
                  <c:v>12</c:v>
                </c:pt>
                <c:pt idx="408">
                  <c:v>14.5</c:v>
                </c:pt>
                <c:pt idx="409">
                  <c:v>12</c:v>
                </c:pt>
                <c:pt idx="410">
                  <c:v>14.5</c:v>
                </c:pt>
                <c:pt idx="411">
                  <c:v>14.5</c:v>
                </c:pt>
                <c:pt idx="412">
                  <c:v>12</c:v>
                </c:pt>
                <c:pt idx="413">
                  <c:v>18</c:v>
                </c:pt>
                <c:pt idx="414">
                  <c:v>18</c:v>
                </c:pt>
                <c:pt idx="415">
                  <c:v>12</c:v>
                </c:pt>
                <c:pt idx="416">
                  <c:v>12</c:v>
                </c:pt>
                <c:pt idx="417">
                  <c:v>12</c:v>
                </c:pt>
                <c:pt idx="418">
                  <c:v>12</c:v>
                </c:pt>
                <c:pt idx="419">
                  <c:v>18</c:v>
                </c:pt>
                <c:pt idx="420">
                  <c:v>18</c:v>
                </c:pt>
                <c:pt idx="421">
                  <c:v>21.38</c:v>
                </c:pt>
                <c:pt idx="422">
                  <c:v>15.29</c:v>
                </c:pt>
                <c:pt idx="423">
                  <c:v>15.29</c:v>
                </c:pt>
                <c:pt idx="424">
                  <c:v>15.29</c:v>
                </c:pt>
                <c:pt idx="425">
                  <c:v>15.29</c:v>
                </c:pt>
                <c:pt idx="426">
                  <c:v>15.29</c:v>
                </c:pt>
                <c:pt idx="427">
                  <c:v>21.38</c:v>
                </c:pt>
                <c:pt idx="428">
                  <c:v>17.010000000000002</c:v>
                </c:pt>
                <c:pt idx="429">
                  <c:v>17.010000000000002</c:v>
                </c:pt>
                <c:pt idx="430">
                  <c:v>17.010000000000002</c:v>
                </c:pt>
                <c:pt idx="431">
                  <c:v>17.010000000000002</c:v>
                </c:pt>
                <c:pt idx="432">
                  <c:v>17.010000000000002</c:v>
                </c:pt>
                <c:pt idx="433">
                  <c:v>15.29</c:v>
                </c:pt>
                <c:pt idx="434">
                  <c:v>17.010000000000002</c:v>
                </c:pt>
                <c:pt idx="435">
                  <c:v>21.38</c:v>
                </c:pt>
                <c:pt idx="436">
                  <c:v>15.29</c:v>
                </c:pt>
                <c:pt idx="437">
                  <c:v>15.29</c:v>
                </c:pt>
                <c:pt idx="438">
                  <c:v>8.4</c:v>
                </c:pt>
                <c:pt idx="439">
                  <c:v>13.1</c:v>
                </c:pt>
                <c:pt idx="440">
                  <c:v>15.01</c:v>
                </c:pt>
                <c:pt idx="441">
                  <c:v>4.45</c:v>
                </c:pt>
                <c:pt idx="442">
                  <c:v>13.8</c:v>
                </c:pt>
                <c:pt idx="443">
                  <c:v>13.8</c:v>
                </c:pt>
                <c:pt idx="444">
                  <c:v>13.8</c:v>
                </c:pt>
                <c:pt idx="445">
                  <c:v>12.8</c:v>
                </c:pt>
                <c:pt idx="446">
                  <c:v>12.8</c:v>
                </c:pt>
                <c:pt idx="447">
                  <c:v>18</c:v>
                </c:pt>
                <c:pt idx="448">
                  <c:v>18</c:v>
                </c:pt>
                <c:pt idx="449">
                  <c:v>18</c:v>
                </c:pt>
              </c:numCache>
            </c:numRef>
          </c:yVal>
          <c:smooth val="0"/>
          <c:extLst>
            <c:ext xmlns:c16="http://schemas.microsoft.com/office/drawing/2014/chart" uri="{C3380CC4-5D6E-409C-BE32-E72D297353CC}">
              <c16:uniqueId val="{00000001-BDEF-43F9-8D7A-B6F502DD8C11}"/>
            </c:ext>
          </c:extLst>
        </c:ser>
        <c:dLbls>
          <c:showLegendKey val="0"/>
          <c:showVal val="0"/>
          <c:showCatName val="0"/>
          <c:showSerName val="0"/>
          <c:showPercent val="0"/>
          <c:showBubbleSize val="0"/>
        </c:dLbls>
        <c:axId val="376433839"/>
        <c:axId val="376441039"/>
      </c:scatterChart>
      <c:valAx>
        <c:axId val="37643383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76441039"/>
        <c:crosses val="autoZero"/>
        <c:crossBetween val="midCat"/>
      </c:valAx>
      <c:valAx>
        <c:axId val="376441039"/>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76433839"/>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sz="1600" dirty="0">
                <a:solidFill>
                  <a:schemeClr val="tx1">
                    <a:lumMod val="95000"/>
                    <a:lumOff val="5000"/>
                  </a:schemeClr>
                </a:solidFill>
              </a:rPr>
              <a:t>Displacement and Fuel Tank Capacity</a:t>
            </a:r>
          </a:p>
        </c:rich>
      </c:tx>
      <c:layout>
        <c:manualLayout>
          <c:xMode val="edge"/>
          <c:yMode val="edge"/>
          <c:x val="0.11524963133712636"/>
          <c:y val="2.4459071739709255E-2"/>
        </c:manualLayout>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lineMarker"/>
        <c:varyColors val="0"/>
        <c:ser>
          <c:idx val="0"/>
          <c:order val="0"/>
          <c:tx>
            <c:strRef>
              <c:f>'task 3'!$C$1</c:f>
              <c:strCache>
                <c:ptCount val="1"/>
                <c:pt idx="0">
                  <c:v>Fuel_Tank_Capacity_litre</c:v>
                </c:pt>
              </c:strCache>
            </c:strRef>
          </c:tx>
          <c:spPr>
            <a:ln w="25400" cap="rnd">
              <a:noFill/>
              <a:round/>
            </a:ln>
            <a:effectLst/>
          </c:spPr>
          <c:marker>
            <c:symbol val="diamond"/>
            <c:size val="6"/>
            <c:spPr>
              <a:solidFill>
                <a:schemeClr val="lt1"/>
              </a:solidFill>
              <a:ln w="15875">
                <a:solidFill>
                  <a:schemeClr val="accent1"/>
                </a:solidFill>
                <a:round/>
              </a:ln>
              <a:effectLst/>
            </c:spPr>
          </c:marker>
          <c:trendline>
            <c:spPr>
              <a:ln w="19050" cap="rnd">
                <a:solidFill>
                  <a:schemeClr val="accent1"/>
                </a:solidFill>
              </a:ln>
              <a:effectLst/>
            </c:spPr>
            <c:trendlineType val="linear"/>
            <c:dispRSqr val="0"/>
            <c:dispEq val="0"/>
          </c:trendline>
          <c:xVal>
            <c:numRef>
              <c:f>'task 3'!$B$2:$B$788</c:f>
              <c:numCache>
                <c:formatCode>General</c:formatCode>
                <c:ptCount val="450"/>
                <c:pt idx="0">
                  <c:v>624</c:v>
                </c:pt>
                <c:pt idx="1">
                  <c:v>624</c:v>
                </c:pt>
                <c:pt idx="2">
                  <c:v>624</c:v>
                </c:pt>
                <c:pt idx="3">
                  <c:v>624</c:v>
                </c:pt>
                <c:pt idx="4">
                  <c:v>624</c:v>
                </c:pt>
                <c:pt idx="5">
                  <c:v>799</c:v>
                </c:pt>
                <c:pt idx="6">
                  <c:v>799</c:v>
                </c:pt>
                <c:pt idx="7">
                  <c:v>799</c:v>
                </c:pt>
                <c:pt idx="8">
                  <c:v>799</c:v>
                </c:pt>
                <c:pt idx="9">
                  <c:v>999</c:v>
                </c:pt>
                <c:pt idx="10">
                  <c:v>999</c:v>
                </c:pt>
                <c:pt idx="11">
                  <c:v>999</c:v>
                </c:pt>
                <c:pt idx="12">
                  <c:v>999</c:v>
                </c:pt>
                <c:pt idx="13">
                  <c:v>999</c:v>
                </c:pt>
                <c:pt idx="14">
                  <c:v>999</c:v>
                </c:pt>
                <c:pt idx="15">
                  <c:v>999</c:v>
                </c:pt>
                <c:pt idx="16">
                  <c:v>999</c:v>
                </c:pt>
                <c:pt idx="17">
                  <c:v>1196</c:v>
                </c:pt>
                <c:pt idx="18">
                  <c:v>1196</c:v>
                </c:pt>
                <c:pt idx="19">
                  <c:v>1196</c:v>
                </c:pt>
                <c:pt idx="20">
                  <c:v>998</c:v>
                </c:pt>
                <c:pt idx="21">
                  <c:v>998</c:v>
                </c:pt>
                <c:pt idx="22">
                  <c:v>998</c:v>
                </c:pt>
                <c:pt idx="23">
                  <c:v>998</c:v>
                </c:pt>
                <c:pt idx="24">
                  <c:v>998</c:v>
                </c:pt>
                <c:pt idx="25">
                  <c:v>998</c:v>
                </c:pt>
                <c:pt idx="26">
                  <c:v>1199</c:v>
                </c:pt>
                <c:pt idx="27">
                  <c:v>1199</c:v>
                </c:pt>
                <c:pt idx="28">
                  <c:v>1199</c:v>
                </c:pt>
                <c:pt idx="29">
                  <c:v>1199</c:v>
                </c:pt>
                <c:pt idx="30">
                  <c:v>1199</c:v>
                </c:pt>
                <c:pt idx="31">
                  <c:v>1199</c:v>
                </c:pt>
                <c:pt idx="32">
                  <c:v>1199</c:v>
                </c:pt>
                <c:pt idx="33">
                  <c:v>998</c:v>
                </c:pt>
                <c:pt idx="34">
                  <c:v>998</c:v>
                </c:pt>
                <c:pt idx="35">
                  <c:v>998</c:v>
                </c:pt>
                <c:pt idx="36">
                  <c:v>998</c:v>
                </c:pt>
                <c:pt idx="37">
                  <c:v>998</c:v>
                </c:pt>
                <c:pt idx="38">
                  <c:v>998</c:v>
                </c:pt>
                <c:pt idx="39">
                  <c:v>998</c:v>
                </c:pt>
                <c:pt idx="40">
                  <c:v>998</c:v>
                </c:pt>
                <c:pt idx="41">
                  <c:v>1197</c:v>
                </c:pt>
                <c:pt idx="42">
                  <c:v>1197</c:v>
                </c:pt>
                <c:pt idx="43">
                  <c:v>1197</c:v>
                </c:pt>
                <c:pt idx="44">
                  <c:v>1197</c:v>
                </c:pt>
                <c:pt idx="45">
                  <c:v>1197</c:v>
                </c:pt>
                <c:pt idx="46">
                  <c:v>1197</c:v>
                </c:pt>
                <c:pt idx="47">
                  <c:v>1197</c:v>
                </c:pt>
                <c:pt idx="48">
                  <c:v>1197</c:v>
                </c:pt>
                <c:pt idx="49">
                  <c:v>1197</c:v>
                </c:pt>
                <c:pt idx="50">
                  <c:v>1364</c:v>
                </c:pt>
                <c:pt idx="51">
                  <c:v>1197</c:v>
                </c:pt>
                <c:pt idx="52">
                  <c:v>1364</c:v>
                </c:pt>
                <c:pt idx="53">
                  <c:v>1364</c:v>
                </c:pt>
                <c:pt idx="54">
                  <c:v>1197</c:v>
                </c:pt>
                <c:pt idx="55">
                  <c:v>1364</c:v>
                </c:pt>
                <c:pt idx="56">
                  <c:v>1197</c:v>
                </c:pt>
                <c:pt idx="57">
                  <c:v>1364</c:v>
                </c:pt>
                <c:pt idx="58">
                  <c:v>1197</c:v>
                </c:pt>
                <c:pt idx="59">
                  <c:v>1364</c:v>
                </c:pt>
                <c:pt idx="60">
                  <c:v>1197</c:v>
                </c:pt>
                <c:pt idx="61">
                  <c:v>1364</c:v>
                </c:pt>
                <c:pt idx="62">
                  <c:v>1248</c:v>
                </c:pt>
                <c:pt idx="63">
                  <c:v>1248</c:v>
                </c:pt>
                <c:pt idx="64">
                  <c:v>1248</c:v>
                </c:pt>
                <c:pt idx="65">
                  <c:v>1248</c:v>
                </c:pt>
                <c:pt idx="66">
                  <c:v>1193</c:v>
                </c:pt>
                <c:pt idx="67">
                  <c:v>1193</c:v>
                </c:pt>
                <c:pt idx="68">
                  <c:v>1193</c:v>
                </c:pt>
                <c:pt idx="69">
                  <c:v>1193</c:v>
                </c:pt>
                <c:pt idx="70">
                  <c:v>1248</c:v>
                </c:pt>
                <c:pt idx="71">
                  <c:v>1197</c:v>
                </c:pt>
                <c:pt idx="72">
                  <c:v>1197</c:v>
                </c:pt>
                <c:pt idx="73">
                  <c:v>1396</c:v>
                </c:pt>
                <c:pt idx="74">
                  <c:v>1197</c:v>
                </c:pt>
                <c:pt idx="75">
                  <c:v>1396</c:v>
                </c:pt>
                <c:pt idx="76">
                  <c:v>1197</c:v>
                </c:pt>
                <c:pt idx="77">
                  <c:v>1396</c:v>
                </c:pt>
                <c:pt idx="78">
                  <c:v>1197</c:v>
                </c:pt>
                <c:pt idx="79">
                  <c:v>1396</c:v>
                </c:pt>
                <c:pt idx="80">
                  <c:v>1197</c:v>
                </c:pt>
                <c:pt idx="81">
                  <c:v>1197</c:v>
                </c:pt>
                <c:pt idx="82">
                  <c:v>1197</c:v>
                </c:pt>
                <c:pt idx="83">
                  <c:v>1396</c:v>
                </c:pt>
                <c:pt idx="84">
                  <c:v>999</c:v>
                </c:pt>
                <c:pt idx="85">
                  <c:v>999</c:v>
                </c:pt>
                <c:pt idx="86">
                  <c:v>999</c:v>
                </c:pt>
                <c:pt idx="87">
                  <c:v>1498</c:v>
                </c:pt>
                <c:pt idx="88">
                  <c:v>1498</c:v>
                </c:pt>
                <c:pt idx="89">
                  <c:v>1498</c:v>
                </c:pt>
                <c:pt idx="90">
                  <c:v>1197</c:v>
                </c:pt>
                <c:pt idx="91">
                  <c:v>1498</c:v>
                </c:pt>
                <c:pt idx="92">
                  <c:v>1197</c:v>
                </c:pt>
                <c:pt idx="93">
                  <c:v>1197</c:v>
                </c:pt>
                <c:pt idx="94">
                  <c:v>1248</c:v>
                </c:pt>
                <c:pt idx="95">
                  <c:v>1197</c:v>
                </c:pt>
                <c:pt idx="96">
                  <c:v>1248</c:v>
                </c:pt>
                <c:pt idx="97">
                  <c:v>1197</c:v>
                </c:pt>
                <c:pt idx="98">
                  <c:v>1248</c:v>
                </c:pt>
                <c:pt idx="99">
                  <c:v>1248</c:v>
                </c:pt>
                <c:pt idx="100">
                  <c:v>1197</c:v>
                </c:pt>
                <c:pt idx="101">
                  <c:v>1197</c:v>
                </c:pt>
                <c:pt idx="102">
                  <c:v>1197</c:v>
                </c:pt>
                <c:pt idx="103">
                  <c:v>1248</c:v>
                </c:pt>
                <c:pt idx="104">
                  <c:v>1248</c:v>
                </c:pt>
                <c:pt idx="105">
                  <c:v>1248</c:v>
                </c:pt>
                <c:pt idx="106">
                  <c:v>1498</c:v>
                </c:pt>
                <c:pt idx="107">
                  <c:v>1498</c:v>
                </c:pt>
                <c:pt idx="108">
                  <c:v>1498</c:v>
                </c:pt>
                <c:pt idx="109">
                  <c:v>1498</c:v>
                </c:pt>
                <c:pt idx="110">
                  <c:v>1498</c:v>
                </c:pt>
                <c:pt idx="111">
                  <c:v>1496</c:v>
                </c:pt>
                <c:pt idx="112">
                  <c:v>1496</c:v>
                </c:pt>
                <c:pt idx="113">
                  <c:v>1364</c:v>
                </c:pt>
                <c:pt idx="114">
                  <c:v>1364</c:v>
                </c:pt>
                <c:pt idx="115">
                  <c:v>1364</c:v>
                </c:pt>
                <c:pt idx="116">
                  <c:v>1496</c:v>
                </c:pt>
                <c:pt idx="117">
                  <c:v>1496</c:v>
                </c:pt>
                <c:pt idx="118">
                  <c:v>1364</c:v>
                </c:pt>
                <c:pt idx="119">
                  <c:v>1364</c:v>
                </c:pt>
                <c:pt idx="120">
                  <c:v>1496</c:v>
                </c:pt>
                <c:pt idx="121">
                  <c:v>1496</c:v>
                </c:pt>
                <c:pt idx="122">
                  <c:v>1197</c:v>
                </c:pt>
                <c:pt idx="123">
                  <c:v>1364</c:v>
                </c:pt>
                <c:pt idx="124">
                  <c:v>1364</c:v>
                </c:pt>
                <c:pt idx="125">
                  <c:v>1197</c:v>
                </c:pt>
                <c:pt idx="126">
                  <c:v>1364</c:v>
                </c:pt>
                <c:pt idx="127">
                  <c:v>1461</c:v>
                </c:pt>
                <c:pt idx="128">
                  <c:v>1461</c:v>
                </c:pt>
                <c:pt idx="129">
                  <c:v>1461</c:v>
                </c:pt>
                <c:pt idx="130">
                  <c:v>1798</c:v>
                </c:pt>
                <c:pt idx="131">
                  <c:v>1968</c:v>
                </c:pt>
                <c:pt idx="132">
                  <c:v>1968</c:v>
                </c:pt>
                <c:pt idx="133">
                  <c:v>1968</c:v>
                </c:pt>
                <c:pt idx="134">
                  <c:v>1968</c:v>
                </c:pt>
                <c:pt idx="135">
                  <c:v>1995</c:v>
                </c:pt>
                <c:pt idx="136">
                  <c:v>1998</c:v>
                </c:pt>
                <c:pt idx="137">
                  <c:v>1995</c:v>
                </c:pt>
                <c:pt idx="138">
                  <c:v>4951</c:v>
                </c:pt>
                <c:pt idx="139">
                  <c:v>2979</c:v>
                </c:pt>
                <c:pt idx="140">
                  <c:v>2982</c:v>
                </c:pt>
                <c:pt idx="141">
                  <c:v>2993</c:v>
                </c:pt>
                <c:pt idx="142">
                  <c:v>2993</c:v>
                </c:pt>
                <c:pt idx="143">
                  <c:v>2993</c:v>
                </c:pt>
                <c:pt idx="144">
                  <c:v>998</c:v>
                </c:pt>
                <c:pt idx="145">
                  <c:v>998</c:v>
                </c:pt>
                <c:pt idx="146">
                  <c:v>998</c:v>
                </c:pt>
                <c:pt idx="147">
                  <c:v>998</c:v>
                </c:pt>
                <c:pt idx="148">
                  <c:v>998</c:v>
                </c:pt>
                <c:pt idx="149">
                  <c:v>998</c:v>
                </c:pt>
                <c:pt idx="150">
                  <c:v>998</c:v>
                </c:pt>
                <c:pt idx="151">
                  <c:v>998</c:v>
                </c:pt>
                <c:pt idx="152">
                  <c:v>998</c:v>
                </c:pt>
                <c:pt idx="153">
                  <c:v>998</c:v>
                </c:pt>
                <c:pt idx="154">
                  <c:v>1120</c:v>
                </c:pt>
                <c:pt idx="155">
                  <c:v>1120</c:v>
                </c:pt>
                <c:pt idx="156">
                  <c:v>1197</c:v>
                </c:pt>
                <c:pt idx="157">
                  <c:v>1197</c:v>
                </c:pt>
                <c:pt idx="158">
                  <c:v>1198</c:v>
                </c:pt>
                <c:pt idx="159">
                  <c:v>1198</c:v>
                </c:pt>
                <c:pt idx="160">
                  <c:v>1198</c:v>
                </c:pt>
                <c:pt idx="161">
                  <c:v>1198</c:v>
                </c:pt>
                <c:pt idx="162">
                  <c:v>1198</c:v>
                </c:pt>
                <c:pt idx="163">
                  <c:v>1198</c:v>
                </c:pt>
                <c:pt idx="164">
                  <c:v>1198</c:v>
                </c:pt>
                <c:pt idx="165">
                  <c:v>1198</c:v>
                </c:pt>
                <c:pt idx="166">
                  <c:v>1198</c:v>
                </c:pt>
                <c:pt idx="167">
                  <c:v>1198</c:v>
                </c:pt>
                <c:pt idx="168">
                  <c:v>1198</c:v>
                </c:pt>
                <c:pt idx="169">
                  <c:v>1198</c:v>
                </c:pt>
                <c:pt idx="170">
                  <c:v>1198</c:v>
                </c:pt>
                <c:pt idx="171">
                  <c:v>1198</c:v>
                </c:pt>
                <c:pt idx="172">
                  <c:v>1198</c:v>
                </c:pt>
                <c:pt idx="173">
                  <c:v>1198</c:v>
                </c:pt>
                <c:pt idx="174">
                  <c:v>1198</c:v>
                </c:pt>
                <c:pt idx="175">
                  <c:v>1198</c:v>
                </c:pt>
                <c:pt idx="176">
                  <c:v>1198</c:v>
                </c:pt>
                <c:pt idx="177">
                  <c:v>1198</c:v>
                </c:pt>
                <c:pt idx="178">
                  <c:v>1198</c:v>
                </c:pt>
                <c:pt idx="179">
                  <c:v>1198</c:v>
                </c:pt>
                <c:pt idx="180">
                  <c:v>1197</c:v>
                </c:pt>
                <c:pt idx="181">
                  <c:v>1199</c:v>
                </c:pt>
                <c:pt idx="182">
                  <c:v>1199</c:v>
                </c:pt>
                <c:pt idx="183">
                  <c:v>1199</c:v>
                </c:pt>
                <c:pt idx="184">
                  <c:v>1199</c:v>
                </c:pt>
                <c:pt idx="185">
                  <c:v>1199</c:v>
                </c:pt>
                <c:pt idx="186">
                  <c:v>1199</c:v>
                </c:pt>
                <c:pt idx="187">
                  <c:v>1193</c:v>
                </c:pt>
                <c:pt idx="188">
                  <c:v>1248</c:v>
                </c:pt>
                <c:pt idx="189">
                  <c:v>1193</c:v>
                </c:pt>
                <c:pt idx="190">
                  <c:v>1193</c:v>
                </c:pt>
                <c:pt idx="191">
                  <c:v>1193</c:v>
                </c:pt>
                <c:pt idx="192">
                  <c:v>1248</c:v>
                </c:pt>
                <c:pt idx="193">
                  <c:v>1248</c:v>
                </c:pt>
                <c:pt idx="194">
                  <c:v>1248</c:v>
                </c:pt>
                <c:pt idx="195">
                  <c:v>1248</c:v>
                </c:pt>
                <c:pt idx="196">
                  <c:v>1248</c:v>
                </c:pt>
                <c:pt idx="197">
                  <c:v>1248</c:v>
                </c:pt>
                <c:pt idx="198">
                  <c:v>1298</c:v>
                </c:pt>
                <c:pt idx="199">
                  <c:v>1298</c:v>
                </c:pt>
                <c:pt idx="200">
                  <c:v>1493</c:v>
                </c:pt>
                <c:pt idx="201">
                  <c:v>1493</c:v>
                </c:pt>
                <c:pt idx="202">
                  <c:v>1493</c:v>
                </c:pt>
                <c:pt idx="203">
                  <c:v>1493</c:v>
                </c:pt>
                <c:pt idx="204">
                  <c:v>2523</c:v>
                </c:pt>
                <c:pt idx="205">
                  <c:v>2523</c:v>
                </c:pt>
                <c:pt idx="206">
                  <c:v>1248</c:v>
                </c:pt>
                <c:pt idx="207">
                  <c:v>1248</c:v>
                </c:pt>
                <c:pt idx="208">
                  <c:v>1248</c:v>
                </c:pt>
                <c:pt idx="209">
                  <c:v>1248</c:v>
                </c:pt>
                <c:pt idx="210">
                  <c:v>1248</c:v>
                </c:pt>
                <c:pt idx="211">
                  <c:v>1248</c:v>
                </c:pt>
                <c:pt idx="212">
                  <c:v>1248</c:v>
                </c:pt>
                <c:pt idx="213">
                  <c:v>1248</c:v>
                </c:pt>
                <c:pt idx="214">
                  <c:v>1248</c:v>
                </c:pt>
                <c:pt idx="215">
                  <c:v>1197</c:v>
                </c:pt>
                <c:pt idx="216">
                  <c:v>1197</c:v>
                </c:pt>
                <c:pt idx="217">
                  <c:v>1197</c:v>
                </c:pt>
                <c:pt idx="218">
                  <c:v>1396</c:v>
                </c:pt>
                <c:pt idx="219">
                  <c:v>1498</c:v>
                </c:pt>
                <c:pt idx="220">
                  <c:v>1498</c:v>
                </c:pt>
                <c:pt idx="221">
                  <c:v>1498</c:v>
                </c:pt>
                <c:pt idx="222">
                  <c:v>1461</c:v>
                </c:pt>
                <c:pt idx="223">
                  <c:v>1461</c:v>
                </c:pt>
                <c:pt idx="224">
                  <c:v>1461</c:v>
                </c:pt>
                <c:pt idx="225">
                  <c:v>1461</c:v>
                </c:pt>
                <c:pt idx="226">
                  <c:v>1461</c:v>
                </c:pt>
                <c:pt idx="227">
                  <c:v>1461</c:v>
                </c:pt>
                <c:pt idx="228">
                  <c:v>1582</c:v>
                </c:pt>
                <c:pt idx="229">
                  <c:v>1582</c:v>
                </c:pt>
                <c:pt idx="230">
                  <c:v>1582</c:v>
                </c:pt>
                <c:pt idx="231">
                  <c:v>1582</c:v>
                </c:pt>
                <c:pt idx="232">
                  <c:v>1461</c:v>
                </c:pt>
                <c:pt idx="233">
                  <c:v>1461</c:v>
                </c:pt>
                <c:pt idx="234">
                  <c:v>1461</c:v>
                </c:pt>
                <c:pt idx="235">
                  <c:v>1461</c:v>
                </c:pt>
                <c:pt idx="236">
                  <c:v>1461</c:v>
                </c:pt>
                <c:pt idx="237">
                  <c:v>1461</c:v>
                </c:pt>
                <c:pt idx="238">
                  <c:v>1461</c:v>
                </c:pt>
                <c:pt idx="239">
                  <c:v>1598</c:v>
                </c:pt>
                <c:pt idx="240">
                  <c:v>1498</c:v>
                </c:pt>
                <c:pt idx="241">
                  <c:v>1197</c:v>
                </c:pt>
                <c:pt idx="242">
                  <c:v>2179</c:v>
                </c:pt>
                <c:pt idx="243">
                  <c:v>2179</c:v>
                </c:pt>
                <c:pt idx="244">
                  <c:v>2179</c:v>
                </c:pt>
                <c:pt idx="245">
                  <c:v>2523</c:v>
                </c:pt>
                <c:pt idx="246">
                  <c:v>2179</c:v>
                </c:pt>
                <c:pt idx="247">
                  <c:v>2179</c:v>
                </c:pt>
                <c:pt idx="248">
                  <c:v>2179</c:v>
                </c:pt>
                <c:pt idx="249">
                  <c:v>2179</c:v>
                </c:pt>
                <c:pt idx="250">
                  <c:v>2179</c:v>
                </c:pt>
                <c:pt idx="251">
                  <c:v>2179</c:v>
                </c:pt>
                <c:pt idx="252">
                  <c:v>2179</c:v>
                </c:pt>
                <c:pt idx="253">
                  <c:v>2179</c:v>
                </c:pt>
                <c:pt idx="254">
                  <c:v>1498</c:v>
                </c:pt>
                <c:pt idx="255">
                  <c:v>1598</c:v>
                </c:pt>
                <c:pt idx="256">
                  <c:v>1498</c:v>
                </c:pt>
                <c:pt idx="257">
                  <c:v>1598</c:v>
                </c:pt>
                <c:pt idx="258">
                  <c:v>2179</c:v>
                </c:pt>
                <c:pt idx="259">
                  <c:v>2179</c:v>
                </c:pt>
                <c:pt idx="260">
                  <c:v>2179</c:v>
                </c:pt>
                <c:pt idx="261">
                  <c:v>2179</c:v>
                </c:pt>
                <c:pt idx="262">
                  <c:v>2179</c:v>
                </c:pt>
                <c:pt idx="263">
                  <c:v>2179</c:v>
                </c:pt>
                <c:pt idx="264">
                  <c:v>2179</c:v>
                </c:pt>
                <c:pt idx="265">
                  <c:v>2179</c:v>
                </c:pt>
                <c:pt idx="266">
                  <c:v>2179</c:v>
                </c:pt>
                <c:pt idx="267">
                  <c:v>2179</c:v>
                </c:pt>
                <c:pt idx="268">
                  <c:v>2179</c:v>
                </c:pt>
                <c:pt idx="269">
                  <c:v>2179</c:v>
                </c:pt>
                <c:pt idx="270">
                  <c:v>2179</c:v>
                </c:pt>
                <c:pt idx="271">
                  <c:v>2179</c:v>
                </c:pt>
                <c:pt idx="272">
                  <c:v>2179</c:v>
                </c:pt>
                <c:pt idx="273">
                  <c:v>2179</c:v>
                </c:pt>
                <c:pt idx="274">
                  <c:v>2179</c:v>
                </c:pt>
                <c:pt idx="275">
                  <c:v>2179</c:v>
                </c:pt>
                <c:pt idx="276">
                  <c:v>2179</c:v>
                </c:pt>
                <c:pt idx="277">
                  <c:v>2179</c:v>
                </c:pt>
                <c:pt idx="278">
                  <c:v>2179</c:v>
                </c:pt>
                <c:pt idx="279">
                  <c:v>2179</c:v>
                </c:pt>
                <c:pt idx="280">
                  <c:v>2179</c:v>
                </c:pt>
                <c:pt idx="281">
                  <c:v>2179</c:v>
                </c:pt>
                <c:pt idx="282">
                  <c:v>2393</c:v>
                </c:pt>
                <c:pt idx="283">
                  <c:v>2393</c:v>
                </c:pt>
                <c:pt idx="284">
                  <c:v>2393</c:v>
                </c:pt>
                <c:pt idx="285">
                  <c:v>2393</c:v>
                </c:pt>
                <c:pt idx="286">
                  <c:v>2393</c:v>
                </c:pt>
                <c:pt idx="287">
                  <c:v>2694</c:v>
                </c:pt>
                <c:pt idx="288">
                  <c:v>2694</c:v>
                </c:pt>
                <c:pt idx="289">
                  <c:v>2393</c:v>
                </c:pt>
                <c:pt idx="290">
                  <c:v>2393</c:v>
                </c:pt>
                <c:pt idx="291">
                  <c:v>2755</c:v>
                </c:pt>
                <c:pt idx="292">
                  <c:v>2755</c:v>
                </c:pt>
                <c:pt idx="293">
                  <c:v>2393</c:v>
                </c:pt>
                <c:pt idx="294">
                  <c:v>2393</c:v>
                </c:pt>
                <c:pt idx="295">
                  <c:v>2694</c:v>
                </c:pt>
                <c:pt idx="296">
                  <c:v>2393</c:v>
                </c:pt>
                <c:pt idx="297">
                  <c:v>2393</c:v>
                </c:pt>
                <c:pt idx="298">
                  <c:v>1798</c:v>
                </c:pt>
                <c:pt idx="299">
                  <c:v>1798</c:v>
                </c:pt>
                <c:pt idx="300">
                  <c:v>1798</c:v>
                </c:pt>
                <c:pt idx="301">
                  <c:v>1364</c:v>
                </c:pt>
                <c:pt idx="302">
                  <c:v>1364</c:v>
                </c:pt>
                <c:pt idx="303">
                  <c:v>1798</c:v>
                </c:pt>
                <c:pt idx="304">
                  <c:v>1798</c:v>
                </c:pt>
                <c:pt idx="305">
                  <c:v>1798</c:v>
                </c:pt>
                <c:pt idx="306">
                  <c:v>1798</c:v>
                </c:pt>
                <c:pt idx="307">
                  <c:v>1968</c:v>
                </c:pt>
                <c:pt idx="308">
                  <c:v>1968</c:v>
                </c:pt>
                <c:pt idx="309">
                  <c:v>1798</c:v>
                </c:pt>
                <c:pt idx="310">
                  <c:v>1968</c:v>
                </c:pt>
                <c:pt idx="311">
                  <c:v>2755</c:v>
                </c:pt>
                <c:pt idx="312">
                  <c:v>2755</c:v>
                </c:pt>
                <c:pt idx="313">
                  <c:v>2755</c:v>
                </c:pt>
                <c:pt idx="314">
                  <c:v>2755</c:v>
                </c:pt>
                <c:pt idx="315">
                  <c:v>2694</c:v>
                </c:pt>
                <c:pt idx="316">
                  <c:v>2694</c:v>
                </c:pt>
                <c:pt idx="317">
                  <c:v>2755</c:v>
                </c:pt>
                <c:pt idx="318">
                  <c:v>3198</c:v>
                </c:pt>
                <c:pt idx="319">
                  <c:v>2198</c:v>
                </c:pt>
                <c:pt idx="320">
                  <c:v>2198</c:v>
                </c:pt>
                <c:pt idx="321">
                  <c:v>1995</c:v>
                </c:pt>
                <c:pt idx="322">
                  <c:v>1995</c:v>
                </c:pt>
                <c:pt idx="323">
                  <c:v>1995</c:v>
                </c:pt>
                <c:pt idx="324">
                  <c:v>1998</c:v>
                </c:pt>
                <c:pt idx="325">
                  <c:v>4461</c:v>
                </c:pt>
                <c:pt idx="326">
                  <c:v>796</c:v>
                </c:pt>
                <c:pt idx="327">
                  <c:v>796</c:v>
                </c:pt>
                <c:pt idx="328">
                  <c:v>1498</c:v>
                </c:pt>
                <c:pt idx="329">
                  <c:v>1248</c:v>
                </c:pt>
                <c:pt idx="330">
                  <c:v>1248</c:v>
                </c:pt>
                <c:pt idx="331">
                  <c:v>1248</c:v>
                </c:pt>
                <c:pt idx="332">
                  <c:v>1248</c:v>
                </c:pt>
                <c:pt idx="333">
                  <c:v>1197</c:v>
                </c:pt>
                <c:pt idx="334">
                  <c:v>1197</c:v>
                </c:pt>
                <c:pt idx="335">
                  <c:v>1197</c:v>
                </c:pt>
                <c:pt idx="336">
                  <c:v>1197</c:v>
                </c:pt>
                <c:pt idx="337">
                  <c:v>1197</c:v>
                </c:pt>
                <c:pt idx="338">
                  <c:v>1197</c:v>
                </c:pt>
                <c:pt idx="339">
                  <c:v>1197</c:v>
                </c:pt>
                <c:pt idx="340">
                  <c:v>1197</c:v>
                </c:pt>
                <c:pt idx="341">
                  <c:v>1197</c:v>
                </c:pt>
                <c:pt idx="342">
                  <c:v>1197</c:v>
                </c:pt>
                <c:pt idx="343">
                  <c:v>1197</c:v>
                </c:pt>
                <c:pt idx="344">
                  <c:v>1197</c:v>
                </c:pt>
                <c:pt idx="345">
                  <c:v>1197</c:v>
                </c:pt>
                <c:pt idx="346">
                  <c:v>1197</c:v>
                </c:pt>
                <c:pt idx="347">
                  <c:v>998</c:v>
                </c:pt>
                <c:pt idx="348">
                  <c:v>1493</c:v>
                </c:pt>
                <c:pt idx="349">
                  <c:v>1493</c:v>
                </c:pt>
                <c:pt idx="350">
                  <c:v>1493</c:v>
                </c:pt>
                <c:pt idx="351">
                  <c:v>1493</c:v>
                </c:pt>
                <c:pt idx="352">
                  <c:v>1493</c:v>
                </c:pt>
                <c:pt idx="353">
                  <c:v>1493</c:v>
                </c:pt>
                <c:pt idx="354">
                  <c:v>1493</c:v>
                </c:pt>
                <c:pt idx="355">
                  <c:v>1248</c:v>
                </c:pt>
                <c:pt idx="356">
                  <c:v>1248</c:v>
                </c:pt>
                <c:pt idx="357">
                  <c:v>1248</c:v>
                </c:pt>
                <c:pt idx="358">
                  <c:v>1248</c:v>
                </c:pt>
                <c:pt idx="359">
                  <c:v>2489</c:v>
                </c:pt>
                <c:pt idx="360">
                  <c:v>2489</c:v>
                </c:pt>
                <c:pt idx="361">
                  <c:v>2179</c:v>
                </c:pt>
                <c:pt idx="362">
                  <c:v>2179</c:v>
                </c:pt>
                <c:pt idx="363">
                  <c:v>2179</c:v>
                </c:pt>
                <c:pt idx="364">
                  <c:v>2179</c:v>
                </c:pt>
                <c:pt idx="365">
                  <c:v>2179</c:v>
                </c:pt>
                <c:pt idx="366">
                  <c:v>2179</c:v>
                </c:pt>
                <c:pt idx="367">
                  <c:v>2179</c:v>
                </c:pt>
                <c:pt idx="368">
                  <c:v>1999</c:v>
                </c:pt>
                <c:pt idx="369">
                  <c:v>1999</c:v>
                </c:pt>
                <c:pt idx="370">
                  <c:v>1999</c:v>
                </c:pt>
                <c:pt idx="371">
                  <c:v>1999</c:v>
                </c:pt>
                <c:pt idx="372">
                  <c:v>1995</c:v>
                </c:pt>
                <c:pt idx="373">
                  <c:v>1999</c:v>
                </c:pt>
                <c:pt idx="374">
                  <c:v>1995</c:v>
                </c:pt>
                <c:pt idx="375">
                  <c:v>1999</c:v>
                </c:pt>
                <c:pt idx="376">
                  <c:v>1995</c:v>
                </c:pt>
                <c:pt idx="377">
                  <c:v>1999</c:v>
                </c:pt>
                <c:pt idx="378">
                  <c:v>1999</c:v>
                </c:pt>
                <c:pt idx="379">
                  <c:v>1995</c:v>
                </c:pt>
                <c:pt idx="380">
                  <c:v>1798</c:v>
                </c:pt>
                <c:pt idx="381">
                  <c:v>2979</c:v>
                </c:pt>
                <c:pt idx="382">
                  <c:v>796</c:v>
                </c:pt>
                <c:pt idx="383">
                  <c:v>796</c:v>
                </c:pt>
                <c:pt idx="384">
                  <c:v>1186</c:v>
                </c:pt>
                <c:pt idx="385">
                  <c:v>1197</c:v>
                </c:pt>
                <c:pt idx="386">
                  <c:v>1197</c:v>
                </c:pt>
                <c:pt idx="387">
                  <c:v>1197</c:v>
                </c:pt>
                <c:pt idx="388">
                  <c:v>1197</c:v>
                </c:pt>
                <c:pt idx="389">
                  <c:v>1120</c:v>
                </c:pt>
                <c:pt idx="390">
                  <c:v>1197</c:v>
                </c:pt>
                <c:pt idx="391">
                  <c:v>1120</c:v>
                </c:pt>
                <c:pt idx="392">
                  <c:v>1120</c:v>
                </c:pt>
                <c:pt idx="393">
                  <c:v>1197</c:v>
                </c:pt>
                <c:pt idx="394">
                  <c:v>2523</c:v>
                </c:pt>
                <c:pt idx="395">
                  <c:v>2523</c:v>
                </c:pt>
                <c:pt idx="396">
                  <c:v>2523</c:v>
                </c:pt>
                <c:pt idx="397">
                  <c:v>2523</c:v>
                </c:pt>
                <c:pt idx="398">
                  <c:v>2523</c:v>
                </c:pt>
                <c:pt idx="399">
                  <c:v>1248</c:v>
                </c:pt>
                <c:pt idx="400">
                  <c:v>1248</c:v>
                </c:pt>
                <c:pt idx="401">
                  <c:v>1248</c:v>
                </c:pt>
                <c:pt idx="402">
                  <c:v>1248</c:v>
                </c:pt>
                <c:pt idx="403">
                  <c:v>1462</c:v>
                </c:pt>
                <c:pt idx="404">
                  <c:v>1498</c:v>
                </c:pt>
                <c:pt idx="405">
                  <c:v>1498</c:v>
                </c:pt>
                <c:pt idx="406">
                  <c:v>1498</c:v>
                </c:pt>
                <c:pt idx="407">
                  <c:v>1598</c:v>
                </c:pt>
                <c:pt idx="408">
                  <c:v>1498</c:v>
                </c:pt>
                <c:pt idx="409">
                  <c:v>1598</c:v>
                </c:pt>
                <c:pt idx="410">
                  <c:v>1498</c:v>
                </c:pt>
                <c:pt idx="411">
                  <c:v>1498</c:v>
                </c:pt>
                <c:pt idx="412">
                  <c:v>1598</c:v>
                </c:pt>
                <c:pt idx="413">
                  <c:v>1498</c:v>
                </c:pt>
                <c:pt idx="414">
                  <c:v>1498</c:v>
                </c:pt>
                <c:pt idx="415">
                  <c:v>1598</c:v>
                </c:pt>
                <c:pt idx="416">
                  <c:v>1598</c:v>
                </c:pt>
                <c:pt idx="417">
                  <c:v>1598</c:v>
                </c:pt>
                <c:pt idx="418">
                  <c:v>1598</c:v>
                </c:pt>
                <c:pt idx="419">
                  <c:v>1498</c:v>
                </c:pt>
                <c:pt idx="420">
                  <c:v>1498</c:v>
                </c:pt>
                <c:pt idx="421">
                  <c:v>1396</c:v>
                </c:pt>
                <c:pt idx="422">
                  <c:v>1591</c:v>
                </c:pt>
                <c:pt idx="423">
                  <c:v>1591</c:v>
                </c:pt>
                <c:pt idx="424">
                  <c:v>1591</c:v>
                </c:pt>
                <c:pt idx="425">
                  <c:v>1591</c:v>
                </c:pt>
                <c:pt idx="426">
                  <c:v>1591</c:v>
                </c:pt>
                <c:pt idx="427">
                  <c:v>1396</c:v>
                </c:pt>
                <c:pt idx="428">
                  <c:v>1582</c:v>
                </c:pt>
                <c:pt idx="429">
                  <c:v>1582</c:v>
                </c:pt>
                <c:pt idx="430">
                  <c:v>1582</c:v>
                </c:pt>
                <c:pt idx="431">
                  <c:v>1582</c:v>
                </c:pt>
                <c:pt idx="432">
                  <c:v>1582</c:v>
                </c:pt>
                <c:pt idx="433">
                  <c:v>1591</c:v>
                </c:pt>
                <c:pt idx="434">
                  <c:v>1582</c:v>
                </c:pt>
                <c:pt idx="435">
                  <c:v>1396</c:v>
                </c:pt>
                <c:pt idx="436">
                  <c:v>1591</c:v>
                </c:pt>
                <c:pt idx="437">
                  <c:v>1591</c:v>
                </c:pt>
                <c:pt idx="438">
                  <c:v>1995</c:v>
                </c:pt>
                <c:pt idx="439">
                  <c:v>2993</c:v>
                </c:pt>
                <c:pt idx="440">
                  <c:v>1998</c:v>
                </c:pt>
                <c:pt idx="441">
                  <c:v>4395</c:v>
                </c:pt>
                <c:pt idx="442">
                  <c:v>1493</c:v>
                </c:pt>
                <c:pt idx="443">
                  <c:v>1493</c:v>
                </c:pt>
                <c:pt idx="444">
                  <c:v>1493</c:v>
                </c:pt>
                <c:pt idx="445">
                  <c:v>1493</c:v>
                </c:pt>
                <c:pt idx="446">
                  <c:v>1493</c:v>
                </c:pt>
                <c:pt idx="447">
                  <c:v>1461</c:v>
                </c:pt>
                <c:pt idx="448">
                  <c:v>1461</c:v>
                </c:pt>
                <c:pt idx="449">
                  <c:v>1461</c:v>
                </c:pt>
              </c:numCache>
            </c:numRef>
          </c:xVal>
          <c:yVal>
            <c:numRef>
              <c:f>'task 3'!$C$2:$C$788</c:f>
              <c:numCache>
                <c:formatCode>General</c:formatCode>
                <c:ptCount val="450"/>
                <c:pt idx="0">
                  <c:v>24</c:v>
                </c:pt>
                <c:pt idx="1">
                  <c:v>24</c:v>
                </c:pt>
                <c:pt idx="2">
                  <c:v>24</c:v>
                </c:pt>
                <c:pt idx="3">
                  <c:v>24</c:v>
                </c:pt>
                <c:pt idx="4">
                  <c:v>24</c:v>
                </c:pt>
                <c:pt idx="5">
                  <c:v>28</c:v>
                </c:pt>
                <c:pt idx="6">
                  <c:v>28</c:v>
                </c:pt>
                <c:pt idx="7">
                  <c:v>28</c:v>
                </c:pt>
                <c:pt idx="8">
                  <c:v>28</c:v>
                </c:pt>
                <c:pt idx="9">
                  <c:v>28</c:v>
                </c:pt>
                <c:pt idx="10">
                  <c:v>28</c:v>
                </c:pt>
                <c:pt idx="11">
                  <c:v>28</c:v>
                </c:pt>
                <c:pt idx="12">
                  <c:v>28</c:v>
                </c:pt>
                <c:pt idx="13">
                  <c:v>28</c:v>
                </c:pt>
                <c:pt idx="14">
                  <c:v>28</c:v>
                </c:pt>
                <c:pt idx="15">
                  <c:v>28</c:v>
                </c:pt>
                <c:pt idx="16">
                  <c:v>28</c:v>
                </c:pt>
                <c:pt idx="17">
                  <c:v>40</c:v>
                </c:pt>
                <c:pt idx="18">
                  <c:v>40</c:v>
                </c:pt>
                <c:pt idx="19">
                  <c:v>40</c:v>
                </c:pt>
                <c:pt idx="20">
                  <c:v>35</c:v>
                </c:pt>
                <c:pt idx="21">
                  <c:v>35</c:v>
                </c:pt>
                <c:pt idx="22">
                  <c:v>35</c:v>
                </c:pt>
                <c:pt idx="23">
                  <c:v>35</c:v>
                </c:pt>
                <c:pt idx="24">
                  <c:v>35</c:v>
                </c:pt>
                <c:pt idx="25">
                  <c:v>35</c:v>
                </c:pt>
                <c:pt idx="26">
                  <c:v>35</c:v>
                </c:pt>
                <c:pt idx="27">
                  <c:v>35</c:v>
                </c:pt>
                <c:pt idx="28">
                  <c:v>35</c:v>
                </c:pt>
                <c:pt idx="29">
                  <c:v>35</c:v>
                </c:pt>
                <c:pt idx="30">
                  <c:v>35</c:v>
                </c:pt>
                <c:pt idx="31">
                  <c:v>35</c:v>
                </c:pt>
                <c:pt idx="32">
                  <c:v>35</c:v>
                </c:pt>
                <c:pt idx="33">
                  <c:v>35</c:v>
                </c:pt>
                <c:pt idx="34">
                  <c:v>35</c:v>
                </c:pt>
                <c:pt idx="35">
                  <c:v>35</c:v>
                </c:pt>
                <c:pt idx="36">
                  <c:v>35</c:v>
                </c:pt>
                <c:pt idx="37">
                  <c:v>35</c:v>
                </c:pt>
                <c:pt idx="38">
                  <c:v>35</c:v>
                </c:pt>
                <c:pt idx="39">
                  <c:v>35</c:v>
                </c:pt>
                <c:pt idx="40">
                  <c:v>35</c:v>
                </c:pt>
                <c:pt idx="41">
                  <c:v>32</c:v>
                </c:pt>
                <c:pt idx="42">
                  <c:v>32</c:v>
                </c:pt>
                <c:pt idx="43">
                  <c:v>32</c:v>
                </c:pt>
                <c:pt idx="44">
                  <c:v>32</c:v>
                </c:pt>
                <c:pt idx="45">
                  <c:v>32</c:v>
                </c:pt>
                <c:pt idx="46">
                  <c:v>32</c:v>
                </c:pt>
                <c:pt idx="47">
                  <c:v>32</c:v>
                </c:pt>
                <c:pt idx="48">
                  <c:v>45</c:v>
                </c:pt>
                <c:pt idx="49">
                  <c:v>45</c:v>
                </c:pt>
                <c:pt idx="50">
                  <c:v>45</c:v>
                </c:pt>
                <c:pt idx="51">
                  <c:v>45</c:v>
                </c:pt>
                <c:pt idx="52">
                  <c:v>45</c:v>
                </c:pt>
                <c:pt idx="53">
                  <c:v>45</c:v>
                </c:pt>
                <c:pt idx="54">
                  <c:v>45</c:v>
                </c:pt>
                <c:pt idx="55">
                  <c:v>45</c:v>
                </c:pt>
                <c:pt idx="56">
                  <c:v>45</c:v>
                </c:pt>
                <c:pt idx="57">
                  <c:v>45</c:v>
                </c:pt>
                <c:pt idx="58">
                  <c:v>45</c:v>
                </c:pt>
                <c:pt idx="59">
                  <c:v>45</c:v>
                </c:pt>
                <c:pt idx="60">
                  <c:v>45</c:v>
                </c:pt>
                <c:pt idx="61">
                  <c:v>45</c:v>
                </c:pt>
                <c:pt idx="62">
                  <c:v>44</c:v>
                </c:pt>
                <c:pt idx="63">
                  <c:v>44</c:v>
                </c:pt>
                <c:pt idx="64">
                  <c:v>44</c:v>
                </c:pt>
                <c:pt idx="65">
                  <c:v>44</c:v>
                </c:pt>
                <c:pt idx="66">
                  <c:v>44</c:v>
                </c:pt>
                <c:pt idx="67">
                  <c:v>44</c:v>
                </c:pt>
                <c:pt idx="68">
                  <c:v>44</c:v>
                </c:pt>
                <c:pt idx="69">
                  <c:v>44</c:v>
                </c:pt>
                <c:pt idx="70">
                  <c:v>42</c:v>
                </c:pt>
                <c:pt idx="71">
                  <c:v>42</c:v>
                </c:pt>
                <c:pt idx="72">
                  <c:v>45</c:v>
                </c:pt>
                <c:pt idx="73">
                  <c:v>45</c:v>
                </c:pt>
                <c:pt idx="74">
                  <c:v>45</c:v>
                </c:pt>
                <c:pt idx="75">
                  <c:v>45</c:v>
                </c:pt>
                <c:pt idx="76">
                  <c:v>45</c:v>
                </c:pt>
                <c:pt idx="77">
                  <c:v>45</c:v>
                </c:pt>
                <c:pt idx="78">
                  <c:v>45</c:v>
                </c:pt>
                <c:pt idx="79">
                  <c:v>45</c:v>
                </c:pt>
                <c:pt idx="80">
                  <c:v>45</c:v>
                </c:pt>
                <c:pt idx="81">
                  <c:v>45</c:v>
                </c:pt>
                <c:pt idx="82">
                  <c:v>45</c:v>
                </c:pt>
                <c:pt idx="83">
                  <c:v>45</c:v>
                </c:pt>
                <c:pt idx="84">
                  <c:v>45</c:v>
                </c:pt>
                <c:pt idx="85">
                  <c:v>45</c:v>
                </c:pt>
                <c:pt idx="86">
                  <c:v>45</c:v>
                </c:pt>
                <c:pt idx="87">
                  <c:v>45</c:v>
                </c:pt>
                <c:pt idx="88">
                  <c:v>45</c:v>
                </c:pt>
                <c:pt idx="89">
                  <c:v>45</c:v>
                </c:pt>
                <c:pt idx="90">
                  <c:v>45</c:v>
                </c:pt>
                <c:pt idx="91">
                  <c:v>45</c:v>
                </c:pt>
                <c:pt idx="92">
                  <c:v>37</c:v>
                </c:pt>
                <c:pt idx="93">
                  <c:v>37</c:v>
                </c:pt>
                <c:pt idx="94">
                  <c:v>37</c:v>
                </c:pt>
                <c:pt idx="95">
                  <c:v>37</c:v>
                </c:pt>
                <c:pt idx="96">
                  <c:v>37</c:v>
                </c:pt>
                <c:pt idx="97">
                  <c:v>37</c:v>
                </c:pt>
                <c:pt idx="98">
                  <c:v>37</c:v>
                </c:pt>
                <c:pt idx="99">
                  <c:v>37</c:v>
                </c:pt>
                <c:pt idx="100">
                  <c:v>37</c:v>
                </c:pt>
                <c:pt idx="101">
                  <c:v>37</c:v>
                </c:pt>
                <c:pt idx="102">
                  <c:v>37</c:v>
                </c:pt>
                <c:pt idx="103">
                  <c:v>37</c:v>
                </c:pt>
                <c:pt idx="104">
                  <c:v>37</c:v>
                </c:pt>
                <c:pt idx="105">
                  <c:v>37</c:v>
                </c:pt>
                <c:pt idx="106">
                  <c:v>45</c:v>
                </c:pt>
                <c:pt idx="107">
                  <c:v>45</c:v>
                </c:pt>
                <c:pt idx="108">
                  <c:v>45</c:v>
                </c:pt>
                <c:pt idx="109">
                  <c:v>45</c:v>
                </c:pt>
                <c:pt idx="110">
                  <c:v>45</c:v>
                </c:pt>
                <c:pt idx="111">
                  <c:v>45</c:v>
                </c:pt>
                <c:pt idx="112">
                  <c:v>45</c:v>
                </c:pt>
                <c:pt idx="113">
                  <c:v>45</c:v>
                </c:pt>
                <c:pt idx="114">
                  <c:v>45</c:v>
                </c:pt>
                <c:pt idx="115">
                  <c:v>45</c:v>
                </c:pt>
                <c:pt idx="116">
                  <c:v>45</c:v>
                </c:pt>
                <c:pt idx="117">
                  <c:v>45</c:v>
                </c:pt>
                <c:pt idx="118">
                  <c:v>45</c:v>
                </c:pt>
                <c:pt idx="119">
                  <c:v>45</c:v>
                </c:pt>
                <c:pt idx="120">
                  <c:v>45</c:v>
                </c:pt>
                <c:pt idx="121">
                  <c:v>45</c:v>
                </c:pt>
                <c:pt idx="122">
                  <c:v>45</c:v>
                </c:pt>
                <c:pt idx="123">
                  <c:v>45</c:v>
                </c:pt>
                <c:pt idx="124">
                  <c:v>45</c:v>
                </c:pt>
                <c:pt idx="125">
                  <c:v>45</c:v>
                </c:pt>
                <c:pt idx="126">
                  <c:v>45</c:v>
                </c:pt>
                <c:pt idx="127">
                  <c:v>50</c:v>
                </c:pt>
                <c:pt idx="128">
                  <c:v>50</c:v>
                </c:pt>
                <c:pt idx="129">
                  <c:v>50</c:v>
                </c:pt>
                <c:pt idx="130">
                  <c:v>66</c:v>
                </c:pt>
                <c:pt idx="131">
                  <c:v>66</c:v>
                </c:pt>
                <c:pt idx="132">
                  <c:v>66</c:v>
                </c:pt>
                <c:pt idx="133">
                  <c:v>66</c:v>
                </c:pt>
                <c:pt idx="134">
                  <c:v>66</c:v>
                </c:pt>
                <c:pt idx="135">
                  <c:v>67</c:v>
                </c:pt>
                <c:pt idx="136">
                  <c:v>67</c:v>
                </c:pt>
                <c:pt idx="137">
                  <c:v>67</c:v>
                </c:pt>
                <c:pt idx="138">
                  <c:v>60.9</c:v>
                </c:pt>
                <c:pt idx="139">
                  <c:v>52</c:v>
                </c:pt>
                <c:pt idx="140">
                  <c:v>87</c:v>
                </c:pt>
                <c:pt idx="141">
                  <c:v>78</c:v>
                </c:pt>
                <c:pt idx="142">
                  <c:v>78</c:v>
                </c:pt>
                <c:pt idx="143">
                  <c:v>78</c:v>
                </c:pt>
                <c:pt idx="144">
                  <c:v>35</c:v>
                </c:pt>
                <c:pt idx="145">
                  <c:v>35</c:v>
                </c:pt>
                <c:pt idx="146">
                  <c:v>35</c:v>
                </c:pt>
                <c:pt idx="147">
                  <c:v>35</c:v>
                </c:pt>
                <c:pt idx="148">
                  <c:v>35</c:v>
                </c:pt>
                <c:pt idx="149">
                  <c:v>35</c:v>
                </c:pt>
                <c:pt idx="150">
                  <c:v>35</c:v>
                </c:pt>
                <c:pt idx="151">
                  <c:v>35</c:v>
                </c:pt>
                <c:pt idx="152">
                  <c:v>35</c:v>
                </c:pt>
                <c:pt idx="153">
                  <c:v>35</c:v>
                </c:pt>
                <c:pt idx="154">
                  <c:v>43</c:v>
                </c:pt>
                <c:pt idx="155">
                  <c:v>43</c:v>
                </c:pt>
                <c:pt idx="156">
                  <c:v>43</c:v>
                </c:pt>
                <c:pt idx="157">
                  <c:v>43</c:v>
                </c:pt>
                <c:pt idx="158">
                  <c:v>35</c:v>
                </c:pt>
                <c:pt idx="159">
                  <c:v>35</c:v>
                </c:pt>
                <c:pt idx="160">
                  <c:v>35</c:v>
                </c:pt>
                <c:pt idx="161">
                  <c:v>35</c:v>
                </c:pt>
                <c:pt idx="162">
                  <c:v>35</c:v>
                </c:pt>
                <c:pt idx="163">
                  <c:v>35</c:v>
                </c:pt>
                <c:pt idx="164">
                  <c:v>35</c:v>
                </c:pt>
                <c:pt idx="165">
                  <c:v>35</c:v>
                </c:pt>
                <c:pt idx="166">
                  <c:v>35</c:v>
                </c:pt>
                <c:pt idx="167">
                  <c:v>35</c:v>
                </c:pt>
                <c:pt idx="168">
                  <c:v>35</c:v>
                </c:pt>
                <c:pt idx="169">
                  <c:v>35</c:v>
                </c:pt>
                <c:pt idx="170">
                  <c:v>35</c:v>
                </c:pt>
                <c:pt idx="171">
                  <c:v>35</c:v>
                </c:pt>
                <c:pt idx="172">
                  <c:v>35</c:v>
                </c:pt>
                <c:pt idx="173">
                  <c:v>35</c:v>
                </c:pt>
                <c:pt idx="174">
                  <c:v>35</c:v>
                </c:pt>
                <c:pt idx="175">
                  <c:v>35</c:v>
                </c:pt>
                <c:pt idx="176">
                  <c:v>35</c:v>
                </c:pt>
                <c:pt idx="177">
                  <c:v>35</c:v>
                </c:pt>
                <c:pt idx="178">
                  <c:v>35</c:v>
                </c:pt>
                <c:pt idx="179">
                  <c:v>35</c:v>
                </c:pt>
                <c:pt idx="180">
                  <c:v>37</c:v>
                </c:pt>
                <c:pt idx="181">
                  <c:v>35</c:v>
                </c:pt>
                <c:pt idx="182">
                  <c:v>35</c:v>
                </c:pt>
                <c:pt idx="183">
                  <c:v>35</c:v>
                </c:pt>
                <c:pt idx="184">
                  <c:v>35</c:v>
                </c:pt>
                <c:pt idx="185">
                  <c:v>35</c:v>
                </c:pt>
                <c:pt idx="186">
                  <c:v>35</c:v>
                </c:pt>
                <c:pt idx="187">
                  <c:v>44</c:v>
                </c:pt>
                <c:pt idx="188">
                  <c:v>44</c:v>
                </c:pt>
                <c:pt idx="189">
                  <c:v>44</c:v>
                </c:pt>
                <c:pt idx="190">
                  <c:v>44</c:v>
                </c:pt>
                <c:pt idx="191">
                  <c:v>44</c:v>
                </c:pt>
                <c:pt idx="192">
                  <c:v>44</c:v>
                </c:pt>
                <c:pt idx="193">
                  <c:v>44</c:v>
                </c:pt>
                <c:pt idx="194">
                  <c:v>44</c:v>
                </c:pt>
                <c:pt idx="195">
                  <c:v>44</c:v>
                </c:pt>
                <c:pt idx="196">
                  <c:v>44</c:v>
                </c:pt>
                <c:pt idx="197">
                  <c:v>44</c:v>
                </c:pt>
                <c:pt idx="198">
                  <c:v>40</c:v>
                </c:pt>
                <c:pt idx="199">
                  <c:v>40</c:v>
                </c:pt>
                <c:pt idx="200">
                  <c:v>60</c:v>
                </c:pt>
                <c:pt idx="201">
                  <c:v>60</c:v>
                </c:pt>
                <c:pt idx="202">
                  <c:v>60</c:v>
                </c:pt>
                <c:pt idx="203">
                  <c:v>60</c:v>
                </c:pt>
                <c:pt idx="204">
                  <c:v>60</c:v>
                </c:pt>
                <c:pt idx="205">
                  <c:v>60</c:v>
                </c:pt>
                <c:pt idx="206">
                  <c:v>48</c:v>
                </c:pt>
                <c:pt idx="207">
                  <c:v>48</c:v>
                </c:pt>
                <c:pt idx="208">
                  <c:v>48</c:v>
                </c:pt>
                <c:pt idx="209">
                  <c:v>48</c:v>
                </c:pt>
                <c:pt idx="210">
                  <c:v>48</c:v>
                </c:pt>
                <c:pt idx="211">
                  <c:v>48</c:v>
                </c:pt>
                <c:pt idx="212">
                  <c:v>48</c:v>
                </c:pt>
                <c:pt idx="213">
                  <c:v>48</c:v>
                </c:pt>
                <c:pt idx="214">
                  <c:v>48</c:v>
                </c:pt>
                <c:pt idx="215">
                  <c:v>40</c:v>
                </c:pt>
                <c:pt idx="216">
                  <c:v>40</c:v>
                </c:pt>
                <c:pt idx="217">
                  <c:v>40</c:v>
                </c:pt>
                <c:pt idx="218">
                  <c:v>40</c:v>
                </c:pt>
                <c:pt idx="219">
                  <c:v>50</c:v>
                </c:pt>
                <c:pt idx="220">
                  <c:v>50</c:v>
                </c:pt>
                <c:pt idx="221">
                  <c:v>50</c:v>
                </c:pt>
                <c:pt idx="222">
                  <c:v>50</c:v>
                </c:pt>
                <c:pt idx="223">
                  <c:v>50</c:v>
                </c:pt>
                <c:pt idx="224">
                  <c:v>50</c:v>
                </c:pt>
                <c:pt idx="225">
                  <c:v>50</c:v>
                </c:pt>
                <c:pt idx="226">
                  <c:v>50</c:v>
                </c:pt>
                <c:pt idx="227">
                  <c:v>50</c:v>
                </c:pt>
                <c:pt idx="228">
                  <c:v>45</c:v>
                </c:pt>
                <c:pt idx="229">
                  <c:v>45</c:v>
                </c:pt>
                <c:pt idx="230">
                  <c:v>45</c:v>
                </c:pt>
                <c:pt idx="231">
                  <c:v>45</c:v>
                </c:pt>
                <c:pt idx="232">
                  <c:v>50</c:v>
                </c:pt>
                <c:pt idx="233">
                  <c:v>50</c:v>
                </c:pt>
                <c:pt idx="234">
                  <c:v>50</c:v>
                </c:pt>
                <c:pt idx="235">
                  <c:v>50</c:v>
                </c:pt>
                <c:pt idx="236">
                  <c:v>50</c:v>
                </c:pt>
                <c:pt idx="237">
                  <c:v>50</c:v>
                </c:pt>
                <c:pt idx="238">
                  <c:v>50</c:v>
                </c:pt>
                <c:pt idx="239">
                  <c:v>55</c:v>
                </c:pt>
                <c:pt idx="240">
                  <c:v>45</c:v>
                </c:pt>
                <c:pt idx="241">
                  <c:v>45</c:v>
                </c:pt>
                <c:pt idx="242">
                  <c:v>60</c:v>
                </c:pt>
                <c:pt idx="243">
                  <c:v>60</c:v>
                </c:pt>
                <c:pt idx="244">
                  <c:v>60</c:v>
                </c:pt>
                <c:pt idx="245">
                  <c:v>60</c:v>
                </c:pt>
                <c:pt idx="246">
                  <c:v>80</c:v>
                </c:pt>
                <c:pt idx="247">
                  <c:v>80</c:v>
                </c:pt>
                <c:pt idx="248">
                  <c:v>60</c:v>
                </c:pt>
                <c:pt idx="249">
                  <c:v>60</c:v>
                </c:pt>
                <c:pt idx="250">
                  <c:v>60</c:v>
                </c:pt>
                <c:pt idx="251">
                  <c:v>60</c:v>
                </c:pt>
                <c:pt idx="252">
                  <c:v>60</c:v>
                </c:pt>
                <c:pt idx="253">
                  <c:v>60</c:v>
                </c:pt>
                <c:pt idx="254">
                  <c:v>55</c:v>
                </c:pt>
                <c:pt idx="255">
                  <c:v>55</c:v>
                </c:pt>
                <c:pt idx="256">
                  <c:v>55</c:v>
                </c:pt>
                <c:pt idx="257">
                  <c:v>55</c:v>
                </c:pt>
                <c:pt idx="258">
                  <c:v>70</c:v>
                </c:pt>
                <c:pt idx="259">
                  <c:v>70</c:v>
                </c:pt>
                <c:pt idx="260">
                  <c:v>70</c:v>
                </c:pt>
                <c:pt idx="261">
                  <c:v>70</c:v>
                </c:pt>
                <c:pt idx="262">
                  <c:v>70</c:v>
                </c:pt>
                <c:pt idx="263">
                  <c:v>70</c:v>
                </c:pt>
                <c:pt idx="264">
                  <c:v>70</c:v>
                </c:pt>
                <c:pt idx="265">
                  <c:v>70</c:v>
                </c:pt>
                <c:pt idx="266">
                  <c:v>70</c:v>
                </c:pt>
                <c:pt idx="267">
                  <c:v>70</c:v>
                </c:pt>
                <c:pt idx="268">
                  <c:v>70</c:v>
                </c:pt>
                <c:pt idx="269">
                  <c:v>70</c:v>
                </c:pt>
                <c:pt idx="270">
                  <c:v>70</c:v>
                </c:pt>
                <c:pt idx="271">
                  <c:v>70</c:v>
                </c:pt>
                <c:pt idx="272">
                  <c:v>70</c:v>
                </c:pt>
                <c:pt idx="273">
                  <c:v>70</c:v>
                </c:pt>
                <c:pt idx="274">
                  <c:v>70</c:v>
                </c:pt>
                <c:pt idx="275">
                  <c:v>70</c:v>
                </c:pt>
                <c:pt idx="276">
                  <c:v>70</c:v>
                </c:pt>
                <c:pt idx="277">
                  <c:v>60</c:v>
                </c:pt>
                <c:pt idx="278">
                  <c:v>60</c:v>
                </c:pt>
                <c:pt idx="279">
                  <c:v>60</c:v>
                </c:pt>
                <c:pt idx="280">
                  <c:v>60</c:v>
                </c:pt>
                <c:pt idx="281">
                  <c:v>60</c:v>
                </c:pt>
                <c:pt idx="282">
                  <c:v>55</c:v>
                </c:pt>
                <c:pt idx="283">
                  <c:v>55</c:v>
                </c:pt>
                <c:pt idx="284">
                  <c:v>55</c:v>
                </c:pt>
                <c:pt idx="285">
                  <c:v>55</c:v>
                </c:pt>
                <c:pt idx="286">
                  <c:v>55</c:v>
                </c:pt>
                <c:pt idx="287">
                  <c:v>55</c:v>
                </c:pt>
                <c:pt idx="288">
                  <c:v>55</c:v>
                </c:pt>
                <c:pt idx="289">
                  <c:v>55</c:v>
                </c:pt>
                <c:pt idx="290">
                  <c:v>55</c:v>
                </c:pt>
                <c:pt idx="291">
                  <c:v>55</c:v>
                </c:pt>
                <c:pt idx="292">
                  <c:v>55</c:v>
                </c:pt>
                <c:pt idx="293">
                  <c:v>55</c:v>
                </c:pt>
                <c:pt idx="294">
                  <c:v>55</c:v>
                </c:pt>
                <c:pt idx="295">
                  <c:v>55</c:v>
                </c:pt>
                <c:pt idx="296">
                  <c:v>55</c:v>
                </c:pt>
                <c:pt idx="297">
                  <c:v>55</c:v>
                </c:pt>
                <c:pt idx="298">
                  <c:v>55</c:v>
                </c:pt>
                <c:pt idx="299">
                  <c:v>55</c:v>
                </c:pt>
                <c:pt idx="300">
                  <c:v>55</c:v>
                </c:pt>
                <c:pt idx="301">
                  <c:v>43</c:v>
                </c:pt>
                <c:pt idx="302">
                  <c:v>43</c:v>
                </c:pt>
                <c:pt idx="303">
                  <c:v>55</c:v>
                </c:pt>
                <c:pt idx="304">
                  <c:v>66</c:v>
                </c:pt>
                <c:pt idx="305">
                  <c:v>66</c:v>
                </c:pt>
                <c:pt idx="306">
                  <c:v>66</c:v>
                </c:pt>
                <c:pt idx="307">
                  <c:v>66</c:v>
                </c:pt>
                <c:pt idx="308">
                  <c:v>66</c:v>
                </c:pt>
                <c:pt idx="309">
                  <c:v>66</c:v>
                </c:pt>
                <c:pt idx="310">
                  <c:v>66</c:v>
                </c:pt>
                <c:pt idx="311">
                  <c:v>80</c:v>
                </c:pt>
                <c:pt idx="312">
                  <c:v>80</c:v>
                </c:pt>
                <c:pt idx="313">
                  <c:v>80</c:v>
                </c:pt>
                <c:pt idx="314">
                  <c:v>80</c:v>
                </c:pt>
                <c:pt idx="315">
                  <c:v>80</c:v>
                </c:pt>
                <c:pt idx="316">
                  <c:v>80</c:v>
                </c:pt>
                <c:pt idx="317">
                  <c:v>80</c:v>
                </c:pt>
                <c:pt idx="318">
                  <c:v>80</c:v>
                </c:pt>
                <c:pt idx="319">
                  <c:v>80</c:v>
                </c:pt>
                <c:pt idx="320">
                  <c:v>80</c:v>
                </c:pt>
                <c:pt idx="321">
                  <c:v>51</c:v>
                </c:pt>
                <c:pt idx="322">
                  <c:v>51</c:v>
                </c:pt>
                <c:pt idx="323">
                  <c:v>51</c:v>
                </c:pt>
                <c:pt idx="324">
                  <c:v>51</c:v>
                </c:pt>
                <c:pt idx="325">
                  <c:v>93</c:v>
                </c:pt>
                <c:pt idx="326">
                  <c:v>35</c:v>
                </c:pt>
                <c:pt idx="327">
                  <c:v>36</c:v>
                </c:pt>
                <c:pt idx="328">
                  <c:v>40</c:v>
                </c:pt>
                <c:pt idx="329">
                  <c:v>37</c:v>
                </c:pt>
                <c:pt idx="330">
                  <c:v>37</c:v>
                </c:pt>
                <c:pt idx="331">
                  <c:v>37</c:v>
                </c:pt>
                <c:pt idx="332">
                  <c:v>37</c:v>
                </c:pt>
                <c:pt idx="333">
                  <c:v>37</c:v>
                </c:pt>
                <c:pt idx="334">
                  <c:v>37</c:v>
                </c:pt>
                <c:pt idx="335">
                  <c:v>37</c:v>
                </c:pt>
                <c:pt idx="336">
                  <c:v>37</c:v>
                </c:pt>
                <c:pt idx="337">
                  <c:v>37</c:v>
                </c:pt>
                <c:pt idx="338">
                  <c:v>37</c:v>
                </c:pt>
                <c:pt idx="339">
                  <c:v>37</c:v>
                </c:pt>
                <c:pt idx="340">
                  <c:v>37</c:v>
                </c:pt>
                <c:pt idx="341">
                  <c:v>37</c:v>
                </c:pt>
                <c:pt idx="342">
                  <c:v>43</c:v>
                </c:pt>
                <c:pt idx="343">
                  <c:v>43</c:v>
                </c:pt>
                <c:pt idx="344">
                  <c:v>43</c:v>
                </c:pt>
                <c:pt idx="345">
                  <c:v>43</c:v>
                </c:pt>
                <c:pt idx="346">
                  <c:v>43</c:v>
                </c:pt>
                <c:pt idx="347">
                  <c:v>37</c:v>
                </c:pt>
                <c:pt idx="348">
                  <c:v>60</c:v>
                </c:pt>
                <c:pt idx="349">
                  <c:v>60</c:v>
                </c:pt>
                <c:pt idx="350">
                  <c:v>60</c:v>
                </c:pt>
                <c:pt idx="351">
                  <c:v>60</c:v>
                </c:pt>
                <c:pt idx="352">
                  <c:v>60</c:v>
                </c:pt>
                <c:pt idx="353">
                  <c:v>60</c:v>
                </c:pt>
                <c:pt idx="354">
                  <c:v>60</c:v>
                </c:pt>
                <c:pt idx="355">
                  <c:v>48</c:v>
                </c:pt>
                <c:pt idx="356">
                  <c:v>48</c:v>
                </c:pt>
                <c:pt idx="357">
                  <c:v>48</c:v>
                </c:pt>
                <c:pt idx="358">
                  <c:v>48</c:v>
                </c:pt>
                <c:pt idx="359">
                  <c:v>55</c:v>
                </c:pt>
                <c:pt idx="360">
                  <c:v>55</c:v>
                </c:pt>
                <c:pt idx="361">
                  <c:v>55</c:v>
                </c:pt>
                <c:pt idx="362">
                  <c:v>55</c:v>
                </c:pt>
                <c:pt idx="363">
                  <c:v>55</c:v>
                </c:pt>
                <c:pt idx="364">
                  <c:v>63</c:v>
                </c:pt>
                <c:pt idx="365">
                  <c:v>63</c:v>
                </c:pt>
                <c:pt idx="366">
                  <c:v>63</c:v>
                </c:pt>
                <c:pt idx="367">
                  <c:v>63</c:v>
                </c:pt>
                <c:pt idx="368">
                  <c:v>50</c:v>
                </c:pt>
                <c:pt idx="369">
                  <c:v>50</c:v>
                </c:pt>
                <c:pt idx="370">
                  <c:v>50</c:v>
                </c:pt>
                <c:pt idx="371">
                  <c:v>50</c:v>
                </c:pt>
                <c:pt idx="372">
                  <c:v>62</c:v>
                </c:pt>
                <c:pt idx="373">
                  <c:v>62</c:v>
                </c:pt>
                <c:pt idx="374">
                  <c:v>62</c:v>
                </c:pt>
                <c:pt idx="375">
                  <c:v>62</c:v>
                </c:pt>
                <c:pt idx="376">
                  <c:v>62</c:v>
                </c:pt>
                <c:pt idx="377">
                  <c:v>62</c:v>
                </c:pt>
                <c:pt idx="378">
                  <c:v>62</c:v>
                </c:pt>
                <c:pt idx="379">
                  <c:v>62</c:v>
                </c:pt>
                <c:pt idx="380">
                  <c:v>43</c:v>
                </c:pt>
                <c:pt idx="381">
                  <c:v>60</c:v>
                </c:pt>
                <c:pt idx="382">
                  <c:v>35</c:v>
                </c:pt>
                <c:pt idx="383">
                  <c:v>35</c:v>
                </c:pt>
                <c:pt idx="384">
                  <c:v>37</c:v>
                </c:pt>
                <c:pt idx="385">
                  <c:v>43</c:v>
                </c:pt>
                <c:pt idx="386">
                  <c:v>43</c:v>
                </c:pt>
                <c:pt idx="387">
                  <c:v>43</c:v>
                </c:pt>
                <c:pt idx="388">
                  <c:v>43</c:v>
                </c:pt>
                <c:pt idx="389">
                  <c:v>43</c:v>
                </c:pt>
                <c:pt idx="390">
                  <c:v>43</c:v>
                </c:pt>
                <c:pt idx="391">
                  <c:v>43</c:v>
                </c:pt>
                <c:pt idx="392">
                  <c:v>43</c:v>
                </c:pt>
                <c:pt idx="393">
                  <c:v>43</c:v>
                </c:pt>
                <c:pt idx="394">
                  <c:v>60</c:v>
                </c:pt>
                <c:pt idx="395">
                  <c:v>60</c:v>
                </c:pt>
                <c:pt idx="396">
                  <c:v>60</c:v>
                </c:pt>
                <c:pt idx="397">
                  <c:v>60</c:v>
                </c:pt>
                <c:pt idx="398">
                  <c:v>60</c:v>
                </c:pt>
                <c:pt idx="399">
                  <c:v>43</c:v>
                </c:pt>
                <c:pt idx="400">
                  <c:v>43</c:v>
                </c:pt>
                <c:pt idx="401">
                  <c:v>43</c:v>
                </c:pt>
                <c:pt idx="402">
                  <c:v>43</c:v>
                </c:pt>
                <c:pt idx="403">
                  <c:v>43</c:v>
                </c:pt>
                <c:pt idx="404">
                  <c:v>43</c:v>
                </c:pt>
                <c:pt idx="405">
                  <c:v>43</c:v>
                </c:pt>
                <c:pt idx="406">
                  <c:v>43</c:v>
                </c:pt>
                <c:pt idx="407">
                  <c:v>55</c:v>
                </c:pt>
                <c:pt idx="408">
                  <c:v>55</c:v>
                </c:pt>
                <c:pt idx="409">
                  <c:v>55</c:v>
                </c:pt>
                <c:pt idx="410">
                  <c:v>55</c:v>
                </c:pt>
                <c:pt idx="411">
                  <c:v>55</c:v>
                </c:pt>
                <c:pt idx="412">
                  <c:v>55</c:v>
                </c:pt>
                <c:pt idx="413">
                  <c:v>55</c:v>
                </c:pt>
                <c:pt idx="414">
                  <c:v>55</c:v>
                </c:pt>
                <c:pt idx="415">
                  <c:v>55</c:v>
                </c:pt>
                <c:pt idx="416">
                  <c:v>55</c:v>
                </c:pt>
                <c:pt idx="417">
                  <c:v>55</c:v>
                </c:pt>
                <c:pt idx="418">
                  <c:v>55</c:v>
                </c:pt>
                <c:pt idx="419">
                  <c:v>55</c:v>
                </c:pt>
                <c:pt idx="420">
                  <c:v>55</c:v>
                </c:pt>
                <c:pt idx="421">
                  <c:v>55</c:v>
                </c:pt>
                <c:pt idx="422">
                  <c:v>55</c:v>
                </c:pt>
                <c:pt idx="423">
                  <c:v>55</c:v>
                </c:pt>
                <c:pt idx="424">
                  <c:v>55</c:v>
                </c:pt>
                <c:pt idx="425">
                  <c:v>55</c:v>
                </c:pt>
                <c:pt idx="426">
                  <c:v>55</c:v>
                </c:pt>
                <c:pt idx="427">
                  <c:v>55</c:v>
                </c:pt>
                <c:pt idx="428">
                  <c:v>55</c:v>
                </c:pt>
                <c:pt idx="429">
                  <c:v>55</c:v>
                </c:pt>
                <c:pt idx="430">
                  <c:v>55</c:v>
                </c:pt>
                <c:pt idx="431">
                  <c:v>55</c:v>
                </c:pt>
                <c:pt idx="432">
                  <c:v>55</c:v>
                </c:pt>
                <c:pt idx="433">
                  <c:v>55</c:v>
                </c:pt>
                <c:pt idx="434">
                  <c:v>55</c:v>
                </c:pt>
                <c:pt idx="435">
                  <c:v>55</c:v>
                </c:pt>
                <c:pt idx="436">
                  <c:v>55</c:v>
                </c:pt>
                <c:pt idx="437">
                  <c:v>55</c:v>
                </c:pt>
                <c:pt idx="438">
                  <c:v>70</c:v>
                </c:pt>
                <c:pt idx="439">
                  <c:v>70</c:v>
                </c:pt>
                <c:pt idx="440">
                  <c:v>70</c:v>
                </c:pt>
                <c:pt idx="441">
                  <c:v>70</c:v>
                </c:pt>
                <c:pt idx="442">
                  <c:v>60</c:v>
                </c:pt>
                <c:pt idx="443">
                  <c:v>60</c:v>
                </c:pt>
                <c:pt idx="444">
                  <c:v>60</c:v>
                </c:pt>
                <c:pt idx="445">
                  <c:v>60</c:v>
                </c:pt>
                <c:pt idx="446">
                  <c:v>60</c:v>
                </c:pt>
                <c:pt idx="447">
                  <c:v>50</c:v>
                </c:pt>
                <c:pt idx="448">
                  <c:v>50</c:v>
                </c:pt>
                <c:pt idx="449">
                  <c:v>50</c:v>
                </c:pt>
              </c:numCache>
            </c:numRef>
          </c:yVal>
          <c:smooth val="0"/>
          <c:extLst>
            <c:ext xmlns:c16="http://schemas.microsoft.com/office/drawing/2014/chart" uri="{C3380CC4-5D6E-409C-BE32-E72D297353CC}">
              <c16:uniqueId val="{00000001-30EC-4253-B3FC-42C6B64175F9}"/>
            </c:ext>
          </c:extLst>
        </c:ser>
        <c:dLbls>
          <c:showLegendKey val="0"/>
          <c:showVal val="0"/>
          <c:showCatName val="0"/>
          <c:showSerName val="0"/>
          <c:showPercent val="0"/>
          <c:showBubbleSize val="0"/>
        </c:dLbls>
        <c:axId val="535438799"/>
        <c:axId val="535436399"/>
      </c:scatterChart>
      <c:valAx>
        <c:axId val="53543879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35436399"/>
        <c:crosses val="autoZero"/>
        <c:crossBetween val="midCat"/>
      </c:valAx>
      <c:valAx>
        <c:axId val="535436399"/>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35438799"/>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[DS1_C1_S6_Car_Data.xlsx]task 5A!PivotTable15</c:name>
    <c:fmtId val="7"/>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'task 5A'!$M$6:$M$7</c:f>
              <c:strCache>
                <c:ptCount val="1"/>
                <c:pt idx="0">
                  <c:v>Diesel</c:v>
                </c:pt>
              </c:strCache>
            </c:strRef>
          </c:tx>
          <c:spPr>
            <a:solidFill>
              <a:schemeClr val="accent1"/>
            </a:solidFill>
            <a:ln>
              <a:noFill/>
            </a:ln>
            <a:effectLst/>
          </c:spPr>
          <c:invertIfNegative val="0"/>
          <c:cat>
            <c:strRef>
              <c:f>'task 5A'!$L$8:$L$18</c:f>
              <c:strCache>
                <c:ptCount val="10"/>
                <c:pt idx="0">
                  <c:v>Bmw</c:v>
                </c:pt>
                <c:pt idx="1">
                  <c:v>Ford</c:v>
                </c:pt>
                <c:pt idx="2">
                  <c:v>Hyundai</c:v>
                </c:pt>
                <c:pt idx="3">
                  <c:v>Mahindra</c:v>
                </c:pt>
                <c:pt idx="4">
                  <c:v>Renault</c:v>
                </c:pt>
                <c:pt idx="5">
                  <c:v>Skoda</c:v>
                </c:pt>
                <c:pt idx="6">
                  <c:v>Suzuki</c:v>
                </c:pt>
                <c:pt idx="7">
                  <c:v>Tata</c:v>
                </c:pt>
                <c:pt idx="8">
                  <c:v>Toyota</c:v>
                </c:pt>
                <c:pt idx="9">
                  <c:v>Volkswagen</c:v>
                </c:pt>
              </c:strCache>
            </c:strRef>
          </c:cat>
          <c:val>
            <c:numRef>
              <c:f>'task 5A'!$M$8:$M$18</c:f>
              <c:numCache>
                <c:formatCode>General</c:formatCode>
                <c:ptCount val="10"/>
                <c:pt idx="0">
                  <c:v>16.207000000000001</c:v>
                </c:pt>
                <c:pt idx="1">
                  <c:v>10.408333333333333</c:v>
                </c:pt>
                <c:pt idx="2">
                  <c:v>19.328666666666667</c:v>
                </c:pt>
                <c:pt idx="3">
                  <c:v>16.629777777777772</c:v>
                </c:pt>
                <c:pt idx="4">
                  <c:v>17.8</c:v>
                </c:pt>
                <c:pt idx="5">
                  <c:v>18.033125000000002</c:v>
                </c:pt>
                <c:pt idx="6">
                  <c:v>21.655000000000001</c:v>
                </c:pt>
                <c:pt idx="7">
                  <c:v>17.092857142857149</c:v>
                </c:pt>
                <c:pt idx="8">
                  <c:v>18.454583333333332</c:v>
                </c:pt>
                <c:pt idx="9">
                  <c:v>18.897000000000002</c:v>
                </c:pt>
              </c:numCache>
            </c:numRef>
          </c:val>
          <c:extLst>
            <c:ext xmlns:c16="http://schemas.microsoft.com/office/drawing/2014/chart" uri="{C3380CC4-5D6E-409C-BE32-E72D297353CC}">
              <c16:uniqueId val="{00000000-0780-4114-BCBE-4821CB7965D8}"/>
            </c:ext>
          </c:extLst>
        </c:ser>
        <c:ser>
          <c:idx val="1"/>
          <c:order val="1"/>
          <c:tx>
            <c:strRef>
              <c:f>'task 5A'!$N$6:$N$7</c:f>
              <c:strCache>
                <c:ptCount val="1"/>
                <c:pt idx="0">
                  <c:v>Hybrid</c:v>
                </c:pt>
              </c:strCache>
            </c:strRef>
          </c:tx>
          <c:spPr>
            <a:solidFill>
              <a:schemeClr val="accent2"/>
            </a:solidFill>
            <a:ln>
              <a:noFill/>
            </a:ln>
            <a:effectLst/>
          </c:spPr>
          <c:invertIfNegative val="0"/>
          <c:cat>
            <c:strRef>
              <c:f>'task 5A'!$L$8:$L$18</c:f>
              <c:strCache>
                <c:ptCount val="10"/>
                <c:pt idx="0">
                  <c:v>Bmw</c:v>
                </c:pt>
                <c:pt idx="1">
                  <c:v>Ford</c:v>
                </c:pt>
                <c:pt idx="2">
                  <c:v>Hyundai</c:v>
                </c:pt>
                <c:pt idx="3">
                  <c:v>Mahindra</c:v>
                </c:pt>
                <c:pt idx="4">
                  <c:v>Renault</c:v>
                </c:pt>
                <c:pt idx="5">
                  <c:v>Skoda</c:v>
                </c:pt>
                <c:pt idx="6">
                  <c:v>Suzuki</c:v>
                </c:pt>
                <c:pt idx="7">
                  <c:v>Tata</c:v>
                </c:pt>
                <c:pt idx="8">
                  <c:v>Toyota</c:v>
                </c:pt>
                <c:pt idx="9">
                  <c:v>Volkswagen</c:v>
                </c:pt>
              </c:strCache>
            </c:strRef>
          </c:cat>
          <c:val>
            <c:numRef>
              <c:f>'task 5A'!$N$8:$N$18</c:f>
              <c:numCache>
                <c:formatCode>General</c:formatCode>
                <c:ptCount val="10"/>
                <c:pt idx="8">
                  <c:v>16.899999999999999</c:v>
                </c:pt>
              </c:numCache>
            </c:numRef>
          </c:val>
          <c:extLst>
            <c:ext xmlns:c16="http://schemas.microsoft.com/office/drawing/2014/chart" uri="{C3380CC4-5D6E-409C-BE32-E72D297353CC}">
              <c16:uniqueId val="{00000001-0780-4114-BCBE-4821CB7965D8}"/>
            </c:ext>
          </c:extLst>
        </c:ser>
        <c:ser>
          <c:idx val="2"/>
          <c:order val="2"/>
          <c:tx>
            <c:strRef>
              <c:f>'task 5A'!$O$6:$O$7</c:f>
              <c:strCache>
                <c:ptCount val="1"/>
                <c:pt idx="0">
                  <c:v>Petrol</c:v>
                </c:pt>
              </c:strCache>
            </c:strRef>
          </c:tx>
          <c:spPr>
            <a:solidFill>
              <a:schemeClr val="accent3"/>
            </a:solidFill>
            <a:ln>
              <a:noFill/>
            </a:ln>
            <a:effectLst/>
          </c:spPr>
          <c:invertIfNegative val="0"/>
          <c:cat>
            <c:strRef>
              <c:f>'task 5A'!$L$8:$L$18</c:f>
              <c:strCache>
                <c:ptCount val="10"/>
                <c:pt idx="0">
                  <c:v>Bmw</c:v>
                </c:pt>
                <c:pt idx="1">
                  <c:v>Ford</c:v>
                </c:pt>
                <c:pt idx="2">
                  <c:v>Hyundai</c:v>
                </c:pt>
                <c:pt idx="3">
                  <c:v>Mahindra</c:v>
                </c:pt>
                <c:pt idx="4">
                  <c:v>Renault</c:v>
                </c:pt>
                <c:pt idx="5">
                  <c:v>Skoda</c:v>
                </c:pt>
                <c:pt idx="6">
                  <c:v>Suzuki</c:v>
                </c:pt>
                <c:pt idx="7">
                  <c:v>Tata</c:v>
                </c:pt>
                <c:pt idx="8">
                  <c:v>Toyota</c:v>
                </c:pt>
                <c:pt idx="9">
                  <c:v>Volkswagen</c:v>
                </c:pt>
              </c:strCache>
            </c:strRef>
          </c:cat>
          <c:val>
            <c:numRef>
              <c:f>'task 5A'!$O$8:$O$18</c:f>
              <c:numCache>
                <c:formatCode>General</c:formatCode>
                <c:ptCount val="10"/>
                <c:pt idx="0">
                  <c:v>10.727500000000001</c:v>
                </c:pt>
                <c:pt idx="1">
                  <c:v>11.5</c:v>
                </c:pt>
                <c:pt idx="2">
                  <c:v>16.006666666666671</c:v>
                </c:pt>
                <c:pt idx="3">
                  <c:v>16.824999999999996</c:v>
                </c:pt>
                <c:pt idx="4">
                  <c:v>11.968333333333334</c:v>
                </c:pt>
                <c:pt idx="5">
                  <c:v>13.166785714285714</c:v>
                </c:pt>
                <c:pt idx="6">
                  <c:v>19.149117647058823</c:v>
                </c:pt>
                <c:pt idx="7">
                  <c:v>21.670588235294112</c:v>
                </c:pt>
                <c:pt idx="8">
                  <c:v>14.91133333333333</c:v>
                </c:pt>
                <c:pt idx="9">
                  <c:v>15.8</c:v>
                </c:pt>
              </c:numCache>
            </c:numRef>
          </c:val>
          <c:extLst>
            <c:ext xmlns:c16="http://schemas.microsoft.com/office/drawing/2014/chart" uri="{C3380CC4-5D6E-409C-BE32-E72D297353CC}">
              <c16:uniqueId val="{00000002-0780-4114-BCBE-4821CB7965D8}"/>
            </c:ext>
          </c:extLst>
        </c:ser>
        <c:dLbls>
          <c:showLegendKey val="0"/>
          <c:showVal val="0"/>
          <c:showCatName val="0"/>
          <c:showSerName val="0"/>
          <c:showPercent val="0"/>
          <c:showBubbleSize val="0"/>
        </c:dLbls>
        <c:gapWidth val="182"/>
        <c:axId val="376420399"/>
        <c:axId val="376445359"/>
      </c:barChart>
      <c:catAx>
        <c:axId val="37642039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6445359"/>
        <c:crosses val="autoZero"/>
        <c:auto val="1"/>
        <c:lblAlgn val="ctr"/>
        <c:lblOffset val="100"/>
        <c:noMultiLvlLbl val="0"/>
      </c:catAx>
      <c:valAx>
        <c:axId val="3764453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64203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[DS1_C1_S6_Car_Data.xlsx]task 5A!PivotTable16</c:name>
    <c:fmtId val="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'task 5A'!$N$24</c:f>
              <c:strCache>
                <c:ptCount val="1"/>
                <c:pt idx="0">
                  <c:v>Total</c:v>
                </c:pt>
              </c:strCache>
            </c:strRef>
          </c:tx>
          <c:spPr>
            <a:solidFill>
              <a:schemeClr val="accent1"/>
            </a:solidFill>
            <a:ln>
              <a:noFill/>
            </a:ln>
            <a:effectLst/>
          </c:spPr>
          <c:invertIfNegative val="0"/>
          <c:cat>
            <c:strRef>
              <c:f>'task 5A'!$M$25:$M$33</c:f>
              <c:strCache>
                <c:ptCount val="8"/>
                <c:pt idx="0">
                  <c:v>Coupe</c:v>
                </c:pt>
                <c:pt idx="1">
                  <c:v>Crossover, SUV</c:v>
                </c:pt>
                <c:pt idx="2">
                  <c:v>Hatchback</c:v>
                </c:pt>
                <c:pt idx="3">
                  <c:v>MPV</c:v>
                </c:pt>
                <c:pt idx="4">
                  <c:v>Sedan</c:v>
                </c:pt>
                <c:pt idx="5">
                  <c:v>Sedan, Coupe</c:v>
                </c:pt>
                <c:pt idx="6">
                  <c:v>SUV</c:v>
                </c:pt>
                <c:pt idx="7">
                  <c:v>SUV, Crossover</c:v>
                </c:pt>
              </c:strCache>
            </c:strRef>
          </c:cat>
          <c:val>
            <c:numRef>
              <c:f>'task 5A'!$N$25:$N$33</c:f>
              <c:numCache>
                <c:formatCode>General</c:formatCode>
                <c:ptCount val="8"/>
                <c:pt idx="0">
                  <c:v>8.5433333333333348</c:v>
                </c:pt>
                <c:pt idx="1">
                  <c:v>19.34</c:v>
                </c:pt>
                <c:pt idx="2">
                  <c:v>19.779954128440384</c:v>
                </c:pt>
                <c:pt idx="3">
                  <c:v>13.540000000000001</c:v>
                </c:pt>
                <c:pt idx="4">
                  <c:v>17.371329113924048</c:v>
                </c:pt>
                <c:pt idx="5">
                  <c:v>11.5</c:v>
                </c:pt>
                <c:pt idx="6">
                  <c:v>14.711585365853669</c:v>
                </c:pt>
                <c:pt idx="7">
                  <c:v>19.34</c:v>
                </c:pt>
              </c:numCache>
            </c:numRef>
          </c:val>
          <c:extLst>
            <c:ext xmlns:c16="http://schemas.microsoft.com/office/drawing/2014/chart" uri="{C3380CC4-5D6E-409C-BE32-E72D297353CC}">
              <c16:uniqueId val="{00000000-66FB-46CE-9C37-7BAA0772A720}"/>
            </c:ext>
          </c:extLst>
        </c:ser>
        <c:dLbls>
          <c:showLegendKey val="0"/>
          <c:showVal val="0"/>
          <c:showCatName val="0"/>
          <c:showSerName val="0"/>
          <c:showPercent val="0"/>
          <c:showBubbleSize val="0"/>
        </c:dLbls>
        <c:gapWidth val="182"/>
        <c:axId val="444432687"/>
        <c:axId val="444426927"/>
      </c:barChart>
      <c:catAx>
        <c:axId val="44443268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44426927"/>
        <c:crosses val="autoZero"/>
        <c:auto val="1"/>
        <c:lblAlgn val="ctr"/>
        <c:lblOffset val="100"/>
        <c:noMultiLvlLbl val="0"/>
      </c:catAx>
      <c:valAx>
        <c:axId val="44442692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444326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tx1">
                    <a:lumMod val="95000"/>
                    <a:lumOff val="5000"/>
                  </a:schemeClr>
                </a:solidFill>
              </a:rPr>
              <a:t>Fuel Efficiency and</a:t>
            </a:r>
            <a:r>
              <a:rPr lang="en-US" baseline="0" dirty="0">
                <a:solidFill>
                  <a:schemeClr val="tx1">
                    <a:lumMod val="95000"/>
                    <a:lumOff val="5000"/>
                  </a:schemeClr>
                </a:solidFill>
              </a:rPr>
              <a:t> Highway mileage</a:t>
            </a:r>
            <a:endParaRPr lang="en-US" dirty="0">
              <a:solidFill>
                <a:schemeClr val="tx1">
                  <a:lumMod val="95000"/>
                  <a:lumOff val="5000"/>
                </a:schemeClr>
              </a:solidFill>
            </a:endParaRPr>
          </a:p>
        </c:rich>
      </c:tx>
      <c:layout>
        <c:manualLayout>
          <c:xMode val="edge"/>
          <c:yMode val="edge"/>
          <c:x val="0.14400386847195357"/>
          <c:y val="4.997501249375312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'Task 5Bb'!$I$1</c:f>
              <c:strCache>
                <c:ptCount val="1"/>
                <c:pt idx="0">
                  <c:v>Fuel Efficiency</c:v>
                </c:pt>
              </c:strCache>
            </c:strRef>
          </c:tx>
          <c:spPr>
            <a:ln w="19050" cap="rnd">
              <a:noFill/>
              <a:round/>
            </a:ln>
            <a:effectLst/>
          </c:spPr>
          <c:marker>
            <c:symbol val="circle"/>
            <c:size val="5"/>
            <c:spPr>
              <a:solidFill>
                <a:schemeClr val="accent2"/>
              </a:solidFill>
              <a:ln w="9525">
                <a:solidFill>
                  <a:schemeClr val="accent2"/>
                </a:solidFill>
              </a:ln>
              <a:effectLst/>
            </c:spPr>
          </c:marker>
          <c:trendline>
            <c:spPr>
              <a:ln w="6350" cap="flat" cmpd="sng" algn="ctr">
                <a:solidFill>
                  <a:schemeClr val="dk1"/>
                </a:solidFill>
                <a:prstDash val="solid"/>
                <a:miter lim="800000"/>
              </a:ln>
              <a:effectLst/>
            </c:spPr>
            <c:trendlineType val="linear"/>
            <c:dispRSqr val="0"/>
            <c:dispEq val="0"/>
          </c:trendline>
          <c:xVal>
            <c:numRef>
              <c:f>'Task 5Bb'!$H$2:$H$788</c:f>
              <c:numCache>
                <c:formatCode>General</c:formatCode>
                <c:ptCount val="282"/>
                <c:pt idx="0">
                  <c:v>15</c:v>
                </c:pt>
                <c:pt idx="1">
                  <c:v>15</c:v>
                </c:pt>
                <c:pt idx="2">
                  <c:v>15</c:v>
                </c:pt>
                <c:pt idx="3">
                  <c:v>17</c:v>
                </c:pt>
                <c:pt idx="4">
                  <c:v>17</c:v>
                </c:pt>
                <c:pt idx="5">
                  <c:v>24.07</c:v>
                </c:pt>
                <c:pt idx="6">
                  <c:v>17</c:v>
                </c:pt>
                <c:pt idx="7">
                  <c:v>17</c:v>
                </c:pt>
                <c:pt idx="8">
                  <c:v>23</c:v>
                </c:pt>
                <c:pt idx="9">
                  <c:v>23</c:v>
                </c:pt>
                <c:pt idx="10">
                  <c:v>23</c:v>
                </c:pt>
                <c:pt idx="11">
                  <c:v>23</c:v>
                </c:pt>
                <c:pt idx="12">
                  <c:v>24</c:v>
                </c:pt>
                <c:pt idx="13">
                  <c:v>24</c:v>
                </c:pt>
                <c:pt idx="14">
                  <c:v>24</c:v>
                </c:pt>
                <c:pt idx="15">
                  <c:v>22</c:v>
                </c:pt>
                <c:pt idx="16">
                  <c:v>22</c:v>
                </c:pt>
                <c:pt idx="17">
                  <c:v>22</c:v>
                </c:pt>
                <c:pt idx="18">
                  <c:v>22</c:v>
                </c:pt>
                <c:pt idx="19">
                  <c:v>22</c:v>
                </c:pt>
                <c:pt idx="20">
                  <c:v>22</c:v>
                </c:pt>
                <c:pt idx="21">
                  <c:v>22</c:v>
                </c:pt>
                <c:pt idx="22">
                  <c:v>22</c:v>
                </c:pt>
                <c:pt idx="23">
                  <c:v>20.89</c:v>
                </c:pt>
                <c:pt idx="24">
                  <c:v>20</c:v>
                </c:pt>
                <c:pt idx="25">
                  <c:v>17.71</c:v>
                </c:pt>
                <c:pt idx="26">
                  <c:v>18.16</c:v>
                </c:pt>
                <c:pt idx="27">
                  <c:v>23.59</c:v>
                </c:pt>
                <c:pt idx="28">
                  <c:v>17.71</c:v>
                </c:pt>
                <c:pt idx="29">
                  <c:v>23.08</c:v>
                </c:pt>
                <c:pt idx="30">
                  <c:v>23.08</c:v>
                </c:pt>
                <c:pt idx="31">
                  <c:v>18.16</c:v>
                </c:pt>
                <c:pt idx="32">
                  <c:v>23.08</c:v>
                </c:pt>
                <c:pt idx="33">
                  <c:v>17.71</c:v>
                </c:pt>
                <c:pt idx="34">
                  <c:v>23.08</c:v>
                </c:pt>
                <c:pt idx="35">
                  <c:v>17.71</c:v>
                </c:pt>
                <c:pt idx="36">
                  <c:v>23.59</c:v>
                </c:pt>
                <c:pt idx="37">
                  <c:v>17.71</c:v>
                </c:pt>
                <c:pt idx="38">
                  <c:v>23.08</c:v>
                </c:pt>
                <c:pt idx="39">
                  <c:v>19.8</c:v>
                </c:pt>
                <c:pt idx="40">
                  <c:v>19.100000000000001</c:v>
                </c:pt>
                <c:pt idx="41">
                  <c:v>18.600000000000001</c:v>
                </c:pt>
                <c:pt idx="42">
                  <c:v>22.54</c:v>
                </c:pt>
                <c:pt idx="43">
                  <c:v>18.5</c:v>
                </c:pt>
                <c:pt idx="44">
                  <c:v>22.54</c:v>
                </c:pt>
                <c:pt idx="45">
                  <c:v>18.5</c:v>
                </c:pt>
                <c:pt idx="46">
                  <c:v>22.54</c:v>
                </c:pt>
                <c:pt idx="47">
                  <c:v>18.5</c:v>
                </c:pt>
                <c:pt idx="48">
                  <c:v>22.5</c:v>
                </c:pt>
                <c:pt idx="49">
                  <c:v>18.600000000000001</c:v>
                </c:pt>
                <c:pt idx="50">
                  <c:v>18.5</c:v>
                </c:pt>
                <c:pt idx="51">
                  <c:v>18.5</c:v>
                </c:pt>
                <c:pt idx="52">
                  <c:v>22.54</c:v>
                </c:pt>
                <c:pt idx="53">
                  <c:v>16</c:v>
                </c:pt>
                <c:pt idx="54">
                  <c:v>16</c:v>
                </c:pt>
                <c:pt idx="55">
                  <c:v>16</c:v>
                </c:pt>
                <c:pt idx="56">
                  <c:v>20</c:v>
                </c:pt>
                <c:pt idx="57">
                  <c:v>20</c:v>
                </c:pt>
                <c:pt idx="58">
                  <c:v>20</c:v>
                </c:pt>
                <c:pt idx="59">
                  <c:v>17</c:v>
                </c:pt>
                <c:pt idx="60">
                  <c:v>19</c:v>
                </c:pt>
                <c:pt idx="61">
                  <c:v>21.66</c:v>
                </c:pt>
                <c:pt idx="62">
                  <c:v>21.66</c:v>
                </c:pt>
                <c:pt idx="63">
                  <c:v>21.73</c:v>
                </c:pt>
                <c:pt idx="64">
                  <c:v>21.66</c:v>
                </c:pt>
                <c:pt idx="65">
                  <c:v>21.73</c:v>
                </c:pt>
                <c:pt idx="66">
                  <c:v>16.3</c:v>
                </c:pt>
                <c:pt idx="67">
                  <c:v>16.7</c:v>
                </c:pt>
                <c:pt idx="68">
                  <c:v>23.59</c:v>
                </c:pt>
                <c:pt idx="69">
                  <c:v>23.6</c:v>
                </c:pt>
                <c:pt idx="70">
                  <c:v>23.08</c:v>
                </c:pt>
                <c:pt idx="71">
                  <c:v>16.3</c:v>
                </c:pt>
                <c:pt idx="72">
                  <c:v>16.3</c:v>
                </c:pt>
                <c:pt idx="73">
                  <c:v>23.6</c:v>
                </c:pt>
                <c:pt idx="74">
                  <c:v>23.08</c:v>
                </c:pt>
                <c:pt idx="75">
                  <c:v>16.3</c:v>
                </c:pt>
                <c:pt idx="76">
                  <c:v>16</c:v>
                </c:pt>
                <c:pt idx="77">
                  <c:v>22.5</c:v>
                </c:pt>
                <c:pt idx="78">
                  <c:v>22.5</c:v>
                </c:pt>
                <c:pt idx="79">
                  <c:v>22.5</c:v>
                </c:pt>
                <c:pt idx="80">
                  <c:v>20.079999999999998</c:v>
                </c:pt>
                <c:pt idx="81">
                  <c:v>20.079999999999998</c:v>
                </c:pt>
                <c:pt idx="82">
                  <c:v>20.079999999999998</c:v>
                </c:pt>
                <c:pt idx="83">
                  <c:v>13.7</c:v>
                </c:pt>
                <c:pt idx="84">
                  <c:v>18.190000000000001</c:v>
                </c:pt>
                <c:pt idx="85">
                  <c:v>18.190000000000001</c:v>
                </c:pt>
                <c:pt idx="86">
                  <c:v>18.190000000000001</c:v>
                </c:pt>
                <c:pt idx="87">
                  <c:v>18.190000000000001</c:v>
                </c:pt>
                <c:pt idx="88">
                  <c:v>18.559999999999999</c:v>
                </c:pt>
                <c:pt idx="89">
                  <c:v>18.559999999999999</c:v>
                </c:pt>
                <c:pt idx="90">
                  <c:v>18.559999999999999</c:v>
                </c:pt>
                <c:pt idx="91">
                  <c:v>13</c:v>
                </c:pt>
                <c:pt idx="92">
                  <c:v>8.3000000000000007</c:v>
                </c:pt>
                <c:pt idx="93">
                  <c:v>11</c:v>
                </c:pt>
                <c:pt idx="94">
                  <c:v>16.46</c:v>
                </c:pt>
                <c:pt idx="95">
                  <c:v>16.46</c:v>
                </c:pt>
                <c:pt idx="96">
                  <c:v>16.46</c:v>
                </c:pt>
                <c:pt idx="97">
                  <c:v>22</c:v>
                </c:pt>
                <c:pt idx="98">
                  <c:v>22</c:v>
                </c:pt>
                <c:pt idx="99">
                  <c:v>22</c:v>
                </c:pt>
                <c:pt idx="100">
                  <c:v>22</c:v>
                </c:pt>
                <c:pt idx="101">
                  <c:v>22</c:v>
                </c:pt>
                <c:pt idx="102">
                  <c:v>22</c:v>
                </c:pt>
                <c:pt idx="103">
                  <c:v>22</c:v>
                </c:pt>
                <c:pt idx="104">
                  <c:v>22</c:v>
                </c:pt>
                <c:pt idx="105">
                  <c:v>24</c:v>
                </c:pt>
                <c:pt idx="106">
                  <c:v>24</c:v>
                </c:pt>
                <c:pt idx="107">
                  <c:v>19.77</c:v>
                </c:pt>
                <c:pt idx="108">
                  <c:v>19.77</c:v>
                </c:pt>
                <c:pt idx="109">
                  <c:v>18.149999999999999</c:v>
                </c:pt>
                <c:pt idx="110">
                  <c:v>18.149999999999999</c:v>
                </c:pt>
                <c:pt idx="111">
                  <c:v>25.32</c:v>
                </c:pt>
                <c:pt idx="112">
                  <c:v>25.32</c:v>
                </c:pt>
                <c:pt idx="113">
                  <c:v>25.32</c:v>
                </c:pt>
                <c:pt idx="114">
                  <c:v>18.149999999999999</c:v>
                </c:pt>
                <c:pt idx="115">
                  <c:v>18.149999999999999</c:v>
                </c:pt>
                <c:pt idx="116">
                  <c:v>25.32</c:v>
                </c:pt>
                <c:pt idx="117">
                  <c:v>18.149999999999999</c:v>
                </c:pt>
                <c:pt idx="118">
                  <c:v>25.32</c:v>
                </c:pt>
                <c:pt idx="119">
                  <c:v>18.149999999999999</c:v>
                </c:pt>
                <c:pt idx="120">
                  <c:v>25.32</c:v>
                </c:pt>
                <c:pt idx="121">
                  <c:v>18.149999999999999</c:v>
                </c:pt>
                <c:pt idx="122">
                  <c:v>18.149999999999999</c:v>
                </c:pt>
                <c:pt idx="123">
                  <c:v>18.149999999999999</c:v>
                </c:pt>
                <c:pt idx="124">
                  <c:v>25.32</c:v>
                </c:pt>
                <c:pt idx="125">
                  <c:v>25.32</c:v>
                </c:pt>
                <c:pt idx="126">
                  <c:v>25.32</c:v>
                </c:pt>
                <c:pt idx="127">
                  <c:v>25.32</c:v>
                </c:pt>
                <c:pt idx="128">
                  <c:v>25.32</c:v>
                </c:pt>
                <c:pt idx="129">
                  <c:v>18.149999999999999</c:v>
                </c:pt>
                <c:pt idx="130">
                  <c:v>18.149999999999999</c:v>
                </c:pt>
                <c:pt idx="131">
                  <c:v>17</c:v>
                </c:pt>
                <c:pt idx="132">
                  <c:v>23</c:v>
                </c:pt>
                <c:pt idx="133">
                  <c:v>23</c:v>
                </c:pt>
                <c:pt idx="134">
                  <c:v>23</c:v>
                </c:pt>
                <c:pt idx="135">
                  <c:v>23</c:v>
                </c:pt>
                <c:pt idx="136">
                  <c:v>23</c:v>
                </c:pt>
                <c:pt idx="137">
                  <c:v>23</c:v>
                </c:pt>
                <c:pt idx="138">
                  <c:v>17.600000000000001</c:v>
                </c:pt>
                <c:pt idx="139">
                  <c:v>23</c:v>
                </c:pt>
                <c:pt idx="140">
                  <c:v>17.600000000000001</c:v>
                </c:pt>
                <c:pt idx="141">
                  <c:v>17.600000000000001</c:v>
                </c:pt>
                <c:pt idx="142">
                  <c:v>17.600000000000001</c:v>
                </c:pt>
                <c:pt idx="143">
                  <c:v>23</c:v>
                </c:pt>
                <c:pt idx="144">
                  <c:v>20</c:v>
                </c:pt>
                <c:pt idx="145">
                  <c:v>23</c:v>
                </c:pt>
                <c:pt idx="146">
                  <c:v>23</c:v>
                </c:pt>
                <c:pt idx="147">
                  <c:v>20</c:v>
                </c:pt>
                <c:pt idx="148">
                  <c:v>14.8</c:v>
                </c:pt>
                <c:pt idx="149">
                  <c:v>14.8</c:v>
                </c:pt>
                <c:pt idx="150">
                  <c:v>13.6</c:v>
                </c:pt>
                <c:pt idx="151">
                  <c:v>15.96</c:v>
                </c:pt>
                <c:pt idx="152">
                  <c:v>24.3</c:v>
                </c:pt>
                <c:pt idx="153">
                  <c:v>24.3</c:v>
                </c:pt>
                <c:pt idx="154">
                  <c:v>24.3</c:v>
                </c:pt>
                <c:pt idx="155">
                  <c:v>24.3</c:v>
                </c:pt>
                <c:pt idx="156">
                  <c:v>24.3</c:v>
                </c:pt>
                <c:pt idx="157">
                  <c:v>24.3</c:v>
                </c:pt>
                <c:pt idx="158">
                  <c:v>24.3</c:v>
                </c:pt>
                <c:pt idx="159">
                  <c:v>24.3</c:v>
                </c:pt>
                <c:pt idx="160">
                  <c:v>24.3</c:v>
                </c:pt>
                <c:pt idx="161">
                  <c:v>17.190000000000001</c:v>
                </c:pt>
                <c:pt idx="162">
                  <c:v>17.190000000000001</c:v>
                </c:pt>
                <c:pt idx="163">
                  <c:v>13.87</c:v>
                </c:pt>
                <c:pt idx="164">
                  <c:v>13.87</c:v>
                </c:pt>
                <c:pt idx="165">
                  <c:v>13.87</c:v>
                </c:pt>
                <c:pt idx="166">
                  <c:v>19.600000000000001</c:v>
                </c:pt>
                <c:pt idx="167">
                  <c:v>19.600000000000001</c:v>
                </c:pt>
                <c:pt idx="168">
                  <c:v>19.600000000000001</c:v>
                </c:pt>
                <c:pt idx="169">
                  <c:v>19.600000000000001</c:v>
                </c:pt>
                <c:pt idx="170">
                  <c:v>19.600000000000001</c:v>
                </c:pt>
                <c:pt idx="171">
                  <c:v>19.600000000000001</c:v>
                </c:pt>
                <c:pt idx="172">
                  <c:v>22.32</c:v>
                </c:pt>
                <c:pt idx="173">
                  <c:v>22</c:v>
                </c:pt>
                <c:pt idx="174">
                  <c:v>17</c:v>
                </c:pt>
                <c:pt idx="175">
                  <c:v>17</c:v>
                </c:pt>
                <c:pt idx="176">
                  <c:v>19</c:v>
                </c:pt>
                <c:pt idx="177">
                  <c:v>17</c:v>
                </c:pt>
                <c:pt idx="178">
                  <c:v>15.4</c:v>
                </c:pt>
                <c:pt idx="179">
                  <c:v>10.220000000000001</c:v>
                </c:pt>
                <c:pt idx="180">
                  <c:v>13.5</c:v>
                </c:pt>
                <c:pt idx="181">
                  <c:v>15.4</c:v>
                </c:pt>
                <c:pt idx="182">
                  <c:v>15.4</c:v>
                </c:pt>
                <c:pt idx="183">
                  <c:v>15.4</c:v>
                </c:pt>
                <c:pt idx="184">
                  <c:v>15.4</c:v>
                </c:pt>
                <c:pt idx="185">
                  <c:v>15.4</c:v>
                </c:pt>
                <c:pt idx="186">
                  <c:v>15.4</c:v>
                </c:pt>
                <c:pt idx="187">
                  <c:v>21.72</c:v>
                </c:pt>
                <c:pt idx="188">
                  <c:v>14.84</c:v>
                </c:pt>
                <c:pt idx="189">
                  <c:v>21.13</c:v>
                </c:pt>
                <c:pt idx="190">
                  <c:v>15.41</c:v>
                </c:pt>
                <c:pt idx="191">
                  <c:v>15.1</c:v>
                </c:pt>
                <c:pt idx="192">
                  <c:v>15.1</c:v>
                </c:pt>
                <c:pt idx="193">
                  <c:v>17.600000000000001</c:v>
                </c:pt>
                <c:pt idx="194">
                  <c:v>17.600000000000001</c:v>
                </c:pt>
                <c:pt idx="195">
                  <c:v>17.600000000000001</c:v>
                </c:pt>
                <c:pt idx="196">
                  <c:v>17.600000000000001</c:v>
                </c:pt>
                <c:pt idx="197">
                  <c:v>17.600000000000001</c:v>
                </c:pt>
                <c:pt idx="198">
                  <c:v>21</c:v>
                </c:pt>
                <c:pt idx="199">
                  <c:v>21</c:v>
                </c:pt>
                <c:pt idx="200">
                  <c:v>14.12</c:v>
                </c:pt>
                <c:pt idx="201">
                  <c:v>14.67</c:v>
                </c:pt>
                <c:pt idx="202">
                  <c:v>13.7</c:v>
                </c:pt>
                <c:pt idx="203">
                  <c:v>18.190000000000001</c:v>
                </c:pt>
                <c:pt idx="204">
                  <c:v>18.190000000000001</c:v>
                </c:pt>
                <c:pt idx="205">
                  <c:v>14.67</c:v>
                </c:pt>
                <c:pt idx="206">
                  <c:v>18.190000000000001</c:v>
                </c:pt>
                <c:pt idx="207">
                  <c:v>12.9</c:v>
                </c:pt>
                <c:pt idx="208">
                  <c:v>14.24</c:v>
                </c:pt>
                <c:pt idx="209">
                  <c:v>14.24</c:v>
                </c:pt>
                <c:pt idx="210">
                  <c:v>12.9</c:v>
                </c:pt>
                <c:pt idx="211">
                  <c:v>10.26</c:v>
                </c:pt>
                <c:pt idx="212">
                  <c:v>10.01</c:v>
                </c:pt>
                <c:pt idx="213">
                  <c:v>12.9</c:v>
                </c:pt>
                <c:pt idx="214">
                  <c:v>10.91</c:v>
                </c:pt>
                <c:pt idx="215">
                  <c:v>12.62</c:v>
                </c:pt>
                <c:pt idx="216">
                  <c:v>12.62</c:v>
                </c:pt>
                <c:pt idx="217">
                  <c:v>20.68</c:v>
                </c:pt>
                <c:pt idx="218">
                  <c:v>20.68</c:v>
                </c:pt>
                <c:pt idx="219">
                  <c:v>20.68</c:v>
                </c:pt>
                <c:pt idx="220">
                  <c:v>9</c:v>
                </c:pt>
                <c:pt idx="221">
                  <c:v>14.7</c:v>
                </c:pt>
                <c:pt idx="222">
                  <c:v>14.7</c:v>
                </c:pt>
                <c:pt idx="223">
                  <c:v>18.899999999999999</c:v>
                </c:pt>
                <c:pt idx="224">
                  <c:v>19.77</c:v>
                </c:pt>
                <c:pt idx="225">
                  <c:v>17.489999999999998</c:v>
                </c:pt>
                <c:pt idx="226">
                  <c:v>17.489999999999998</c:v>
                </c:pt>
                <c:pt idx="227">
                  <c:v>19.77</c:v>
                </c:pt>
                <c:pt idx="228">
                  <c:v>13.6</c:v>
                </c:pt>
                <c:pt idx="229">
                  <c:v>13.6</c:v>
                </c:pt>
                <c:pt idx="230">
                  <c:v>14.6</c:v>
                </c:pt>
                <c:pt idx="231">
                  <c:v>14.6</c:v>
                </c:pt>
                <c:pt idx="232">
                  <c:v>14.6</c:v>
                </c:pt>
                <c:pt idx="233">
                  <c:v>14</c:v>
                </c:pt>
                <c:pt idx="234">
                  <c:v>14</c:v>
                </c:pt>
                <c:pt idx="235">
                  <c:v>13</c:v>
                </c:pt>
                <c:pt idx="236">
                  <c:v>14.6</c:v>
                </c:pt>
                <c:pt idx="237">
                  <c:v>14.6</c:v>
                </c:pt>
                <c:pt idx="238">
                  <c:v>14.6</c:v>
                </c:pt>
                <c:pt idx="239">
                  <c:v>14.6</c:v>
                </c:pt>
                <c:pt idx="240">
                  <c:v>18.420000000000002</c:v>
                </c:pt>
                <c:pt idx="241">
                  <c:v>13.03</c:v>
                </c:pt>
                <c:pt idx="242">
                  <c:v>16.38</c:v>
                </c:pt>
                <c:pt idx="243">
                  <c:v>12.95</c:v>
                </c:pt>
                <c:pt idx="244">
                  <c:v>16.38</c:v>
                </c:pt>
                <c:pt idx="245">
                  <c:v>12.95</c:v>
                </c:pt>
                <c:pt idx="246">
                  <c:v>12.95</c:v>
                </c:pt>
                <c:pt idx="247">
                  <c:v>16.38</c:v>
                </c:pt>
                <c:pt idx="248">
                  <c:v>18.7</c:v>
                </c:pt>
                <c:pt idx="249">
                  <c:v>10.75</c:v>
                </c:pt>
                <c:pt idx="250">
                  <c:v>23</c:v>
                </c:pt>
                <c:pt idx="251">
                  <c:v>23</c:v>
                </c:pt>
                <c:pt idx="252">
                  <c:v>13.6</c:v>
                </c:pt>
                <c:pt idx="253">
                  <c:v>15.5</c:v>
                </c:pt>
                <c:pt idx="254">
                  <c:v>15.5</c:v>
                </c:pt>
                <c:pt idx="255">
                  <c:v>13.6</c:v>
                </c:pt>
                <c:pt idx="256">
                  <c:v>13.6</c:v>
                </c:pt>
                <c:pt idx="257">
                  <c:v>15.41</c:v>
                </c:pt>
                <c:pt idx="258">
                  <c:v>21.13</c:v>
                </c:pt>
                <c:pt idx="259">
                  <c:v>15.41</c:v>
                </c:pt>
                <c:pt idx="260">
                  <c:v>21.13</c:v>
                </c:pt>
                <c:pt idx="261">
                  <c:v>21.72</c:v>
                </c:pt>
                <c:pt idx="262">
                  <c:v>14.84</c:v>
                </c:pt>
                <c:pt idx="263">
                  <c:v>21.72</c:v>
                </c:pt>
                <c:pt idx="264">
                  <c:v>21.13</c:v>
                </c:pt>
                <c:pt idx="265">
                  <c:v>15.41</c:v>
                </c:pt>
                <c:pt idx="266">
                  <c:v>14.84</c:v>
                </c:pt>
                <c:pt idx="267">
                  <c:v>15.41</c:v>
                </c:pt>
                <c:pt idx="268">
                  <c:v>14.84</c:v>
                </c:pt>
                <c:pt idx="269">
                  <c:v>21.13</c:v>
                </c:pt>
                <c:pt idx="270">
                  <c:v>21.72</c:v>
                </c:pt>
                <c:pt idx="271">
                  <c:v>11.5</c:v>
                </c:pt>
                <c:pt idx="272">
                  <c:v>16.100000000000001</c:v>
                </c:pt>
                <c:pt idx="273">
                  <c:v>7.94</c:v>
                </c:pt>
                <c:pt idx="274">
                  <c:v>17.21</c:v>
                </c:pt>
                <c:pt idx="275">
                  <c:v>17.21</c:v>
                </c:pt>
                <c:pt idx="276">
                  <c:v>17.21</c:v>
                </c:pt>
                <c:pt idx="277">
                  <c:v>16.21</c:v>
                </c:pt>
                <c:pt idx="278">
                  <c:v>16.21</c:v>
                </c:pt>
                <c:pt idx="279">
                  <c:v>20.079999999999998</c:v>
                </c:pt>
                <c:pt idx="280">
                  <c:v>20.079999999999998</c:v>
                </c:pt>
                <c:pt idx="281">
                  <c:v>20.079999999999998</c:v>
                </c:pt>
              </c:numCache>
            </c:numRef>
          </c:xVal>
          <c:yVal>
            <c:numRef>
              <c:f>'Task 5Bb'!$I$2:$I$788</c:f>
              <c:numCache>
                <c:formatCode>General</c:formatCode>
                <c:ptCount val="282"/>
                <c:pt idx="0">
                  <c:v>13.5</c:v>
                </c:pt>
                <c:pt idx="1">
                  <c:v>13.5</c:v>
                </c:pt>
                <c:pt idx="2">
                  <c:v>13</c:v>
                </c:pt>
                <c:pt idx="3">
                  <c:v>15.5</c:v>
                </c:pt>
                <c:pt idx="4">
                  <c:v>15.5</c:v>
                </c:pt>
                <c:pt idx="5">
                  <c:v>21.535</c:v>
                </c:pt>
                <c:pt idx="6">
                  <c:v>15.5</c:v>
                </c:pt>
                <c:pt idx="7">
                  <c:v>15.5</c:v>
                </c:pt>
                <c:pt idx="8">
                  <c:v>23.42</c:v>
                </c:pt>
                <c:pt idx="9">
                  <c:v>23.42</c:v>
                </c:pt>
                <c:pt idx="10">
                  <c:v>23.42</c:v>
                </c:pt>
                <c:pt idx="11">
                  <c:v>23.42</c:v>
                </c:pt>
                <c:pt idx="12">
                  <c:v>23.92</c:v>
                </c:pt>
                <c:pt idx="13">
                  <c:v>23.92</c:v>
                </c:pt>
                <c:pt idx="14">
                  <c:v>23.92</c:v>
                </c:pt>
                <c:pt idx="15">
                  <c:v>22.5</c:v>
                </c:pt>
                <c:pt idx="16">
                  <c:v>22.5</c:v>
                </c:pt>
                <c:pt idx="17">
                  <c:v>22.5</c:v>
                </c:pt>
                <c:pt idx="18">
                  <c:v>22.5</c:v>
                </c:pt>
                <c:pt idx="19">
                  <c:v>22.5</c:v>
                </c:pt>
                <c:pt idx="20">
                  <c:v>22.5</c:v>
                </c:pt>
                <c:pt idx="21">
                  <c:v>22.5</c:v>
                </c:pt>
                <c:pt idx="22">
                  <c:v>22.5</c:v>
                </c:pt>
                <c:pt idx="23">
                  <c:v>20.89</c:v>
                </c:pt>
                <c:pt idx="24">
                  <c:v>20.445</c:v>
                </c:pt>
                <c:pt idx="25">
                  <c:v>16.405000000000001</c:v>
                </c:pt>
                <c:pt idx="26">
                  <c:v>16.63</c:v>
                </c:pt>
                <c:pt idx="27">
                  <c:v>21.945</c:v>
                </c:pt>
                <c:pt idx="28">
                  <c:v>16.405000000000001</c:v>
                </c:pt>
                <c:pt idx="29">
                  <c:v>21.689999999999998</c:v>
                </c:pt>
                <c:pt idx="30">
                  <c:v>21.689999999999998</c:v>
                </c:pt>
                <c:pt idx="31">
                  <c:v>16.63</c:v>
                </c:pt>
                <c:pt idx="32">
                  <c:v>21.689999999999998</c:v>
                </c:pt>
                <c:pt idx="33">
                  <c:v>16.405000000000001</c:v>
                </c:pt>
                <c:pt idx="34">
                  <c:v>21.689999999999998</c:v>
                </c:pt>
                <c:pt idx="35">
                  <c:v>16.405000000000001</c:v>
                </c:pt>
                <c:pt idx="36">
                  <c:v>21.945</c:v>
                </c:pt>
                <c:pt idx="37">
                  <c:v>16.405000000000001</c:v>
                </c:pt>
                <c:pt idx="38">
                  <c:v>21.689999999999998</c:v>
                </c:pt>
                <c:pt idx="39">
                  <c:v>17.2</c:v>
                </c:pt>
                <c:pt idx="40">
                  <c:v>17.700000000000003</c:v>
                </c:pt>
                <c:pt idx="41">
                  <c:v>15.950000000000001</c:v>
                </c:pt>
                <c:pt idx="42">
                  <c:v>20.47</c:v>
                </c:pt>
                <c:pt idx="43">
                  <c:v>15.9</c:v>
                </c:pt>
                <c:pt idx="44">
                  <c:v>20.47</c:v>
                </c:pt>
                <c:pt idx="45">
                  <c:v>15.9</c:v>
                </c:pt>
                <c:pt idx="46">
                  <c:v>20.47</c:v>
                </c:pt>
                <c:pt idx="47">
                  <c:v>15.9</c:v>
                </c:pt>
                <c:pt idx="48">
                  <c:v>20.45</c:v>
                </c:pt>
                <c:pt idx="49">
                  <c:v>15.950000000000001</c:v>
                </c:pt>
                <c:pt idx="50">
                  <c:v>15.9</c:v>
                </c:pt>
                <c:pt idx="51">
                  <c:v>15.9</c:v>
                </c:pt>
                <c:pt idx="52">
                  <c:v>20.47</c:v>
                </c:pt>
                <c:pt idx="53">
                  <c:v>15</c:v>
                </c:pt>
                <c:pt idx="54">
                  <c:v>15</c:v>
                </c:pt>
                <c:pt idx="55">
                  <c:v>15</c:v>
                </c:pt>
                <c:pt idx="56">
                  <c:v>19.5</c:v>
                </c:pt>
                <c:pt idx="57">
                  <c:v>19.5</c:v>
                </c:pt>
                <c:pt idx="58">
                  <c:v>19.5</c:v>
                </c:pt>
                <c:pt idx="59">
                  <c:v>17</c:v>
                </c:pt>
                <c:pt idx="60">
                  <c:v>19</c:v>
                </c:pt>
                <c:pt idx="61">
                  <c:v>18.48</c:v>
                </c:pt>
                <c:pt idx="62">
                  <c:v>18.48</c:v>
                </c:pt>
                <c:pt idx="63">
                  <c:v>18.515000000000001</c:v>
                </c:pt>
                <c:pt idx="64">
                  <c:v>18.48</c:v>
                </c:pt>
                <c:pt idx="65">
                  <c:v>18.515000000000001</c:v>
                </c:pt>
                <c:pt idx="66">
                  <c:v>14.95</c:v>
                </c:pt>
                <c:pt idx="67">
                  <c:v>15.149999999999999</c:v>
                </c:pt>
                <c:pt idx="68">
                  <c:v>21.954999999999998</c:v>
                </c:pt>
                <c:pt idx="69">
                  <c:v>21.950000000000003</c:v>
                </c:pt>
                <c:pt idx="70">
                  <c:v>21.7</c:v>
                </c:pt>
                <c:pt idx="71">
                  <c:v>14.95</c:v>
                </c:pt>
                <c:pt idx="72">
                  <c:v>14.95</c:v>
                </c:pt>
                <c:pt idx="73">
                  <c:v>21.950000000000003</c:v>
                </c:pt>
                <c:pt idx="74">
                  <c:v>21.7</c:v>
                </c:pt>
                <c:pt idx="75">
                  <c:v>14.95</c:v>
                </c:pt>
                <c:pt idx="76">
                  <c:v>15.5</c:v>
                </c:pt>
                <c:pt idx="77">
                  <c:v>20.3</c:v>
                </c:pt>
                <c:pt idx="78">
                  <c:v>20.3</c:v>
                </c:pt>
                <c:pt idx="79">
                  <c:v>20.3</c:v>
                </c:pt>
                <c:pt idx="80">
                  <c:v>19.04</c:v>
                </c:pt>
                <c:pt idx="81">
                  <c:v>19.04</c:v>
                </c:pt>
                <c:pt idx="82">
                  <c:v>19.04</c:v>
                </c:pt>
                <c:pt idx="83">
                  <c:v>12.5</c:v>
                </c:pt>
                <c:pt idx="84">
                  <c:v>16.645</c:v>
                </c:pt>
                <c:pt idx="85">
                  <c:v>16.645</c:v>
                </c:pt>
                <c:pt idx="86">
                  <c:v>16.645</c:v>
                </c:pt>
                <c:pt idx="87">
                  <c:v>16.645</c:v>
                </c:pt>
                <c:pt idx="88">
                  <c:v>17.28</c:v>
                </c:pt>
                <c:pt idx="89">
                  <c:v>17.28</c:v>
                </c:pt>
                <c:pt idx="90">
                  <c:v>17.28</c:v>
                </c:pt>
                <c:pt idx="91">
                  <c:v>11.5</c:v>
                </c:pt>
                <c:pt idx="92">
                  <c:v>10.4</c:v>
                </c:pt>
                <c:pt idx="93">
                  <c:v>9</c:v>
                </c:pt>
                <c:pt idx="94">
                  <c:v>14.98</c:v>
                </c:pt>
                <c:pt idx="95">
                  <c:v>14.98</c:v>
                </c:pt>
                <c:pt idx="96">
                  <c:v>14.98</c:v>
                </c:pt>
                <c:pt idx="97">
                  <c:v>22.5</c:v>
                </c:pt>
                <c:pt idx="98">
                  <c:v>22.5</c:v>
                </c:pt>
                <c:pt idx="99">
                  <c:v>22.5</c:v>
                </c:pt>
                <c:pt idx="100">
                  <c:v>22.5</c:v>
                </c:pt>
                <c:pt idx="101">
                  <c:v>22.5</c:v>
                </c:pt>
                <c:pt idx="102">
                  <c:v>22.5</c:v>
                </c:pt>
                <c:pt idx="103">
                  <c:v>22.5</c:v>
                </c:pt>
                <c:pt idx="104">
                  <c:v>22.5</c:v>
                </c:pt>
                <c:pt idx="105">
                  <c:v>24</c:v>
                </c:pt>
                <c:pt idx="106">
                  <c:v>24</c:v>
                </c:pt>
                <c:pt idx="107">
                  <c:v>19.335000000000001</c:v>
                </c:pt>
                <c:pt idx="108">
                  <c:v>19.335000000000001</c:v>
                </c:pt>
                <c:pt idx="109">
                  <c:v>16.824999999999999</c:v>
                </c:pt>
                <c:pt idx="110">
                  <c:v>16.824999999999999</c:v>
                </c:pt>
                <c:pt idx="111">
                  <c:v>23.785</c:v>
                </c:pt>
                <c:pt idx="112">
                  <c:v>23.785</c:v>
                </c:pt>
                <c:pt idx="113">
                  <c:v>23.785</c:v>
                </c:pt>
                <c:pt idx="114">
                  <c:v>16.824999999999999</c:v>
                </c:pt>
                <c:pt idx="115">
                  <c:v>16.824999999999999</c:v>
                </c:pt>
                <c:pt idx="116">
                  <c:v>23.785</c:v>
                </c:pt>
                <c:pt idx="117">
                  <c:v>16.824999999999999</c:v>
                </c:pt>
                <c:pt idx="118">
                  <c:v>23.785</c:v>
                </c:pt>
                <c:pt idx="119">
                  <c:v>16.824999999999999</c:v>
                </c:pt>
                <c:pt idx="120">
                  <c:v>23.785</c:v>
                </c:pt>
                <c:pt idx="121">
                  <c:v>16.824999999999999</c:v>
                </c:pt>
                <c:pt idx="122">
                  <c:v>16.824999999999999</c:v>
                </c:pt>
                <c:pt idx="123">
                  <c:v>16.824999999999999</c:v>
                </c:pt>
                <c:pt idx="124">
                  <c:v>23.785</c:v>
                </c:pt>
                <c:pt idx="125">
                  <c:v>23.785</c:v>
                </c:pt>
                <c:pt idx="126">
                  <c:v>23.785</c:v>
                </c:pt>
                <c:pt idx="127">
                  <c:v>23.785</c:v>
                </c:pt>
                <c:pt idx="128">
                  <c:v>23.785</c:v>
                </c:pt>
                <c:pt idx="129">
                  <c:v>16.824999999999999</c:v>
                </c:pt>
                <c:pt idx="130">
                  <c:v>16.824999999999999</c:v>
                </c:pt>
                <c:pt idx="131">
                  <c:v>14.8</c:v>
                </c:pt>
                <c:pt idx="132">
                  <c:v>23.560000000000002</c:v>
                </c:pt>
                <c:pt idx="133">
                  <c:v>23.560000000000002</c:v>
                </c:pt>
                <c:pt idx="134">
                  <c:v>23.560000000000002</c:v>
                </c:pt>
                <c:pt idx="135">
                  <c:v>23.560000000000002</c:v>
                </c:pt>
                <c:pt idx="136">
                  <c:v>23.560000000000002</c:v>
                </c:pt>
                <c:pt idx="137">
                  <c:v>23.560000000000002</c:v>
                </c:pt>
                <c:pt idx="138">
                  <c:v>15.4</c:v>
                </c:pt>
                <c:pt idx="139">
                  <c:v>21.1</c:v>
                </c:pt>
                <c:pt idx="140">
                  <c:v>15.4</c:v>
                </c:pt>
                <c:pt idx="141">
                  <c:v>15.4</c:v>
                </c:pt>
                <c:pt idx="142">
                  <c:v>15.4</c:v>
                </c:pt>
                <c:pt idx="143">
                  <c:v>21.1</c:v>
                </c:pt>
                <c:pt idx="144">
                  <c:v>19.600000000000001</c:v>
                </c:pt>
                <c:pt idx="145">
                  <c:v>21.1</c:v>
                </c:pt>
                <c:pt idx="146">
                  <c:v>21.1</c:v>
                </c:pt>
                <c:pt idx="147">
                  <c:v>19.600000000000001</c:v>
                </c:pt>
                <c:pt idx="148">
                  <c:v>12.5</c:v>
                </c:pt>
                <c:pt idx="149">
                  <c:v>12.5</c:v>
                </c:pt>
                <c:pt idx="150">
                  <c:v>11.5</c:v>
                </c:pt>
                <c:pt idx="151">
                  <c:v>14.18</c:v>
                </c:pt>
                <c:pt idx="152">
                  <c:v>22.15</c:v>
                </c:pt>
                <c:pt idx="153">
                  <c:v>22.15</c:v>
                </c:pt>
                <c:pt idx="154">
                  <c:v>22.15</c:v>
                </c:pt>
                <c:pt idx="155">
                  <c:v>22.15</c:v>
                </c:pt>
                <c:pt idx="156">
                  <c:v>22.15</c:v>
                </c:pt>
                <c:pt idx="157">
                  <c:v>22.15</c:v>
                </c:pt>
                <c:pt idx="158">
                  <c:v>22.15</c:v>
                </c:pt>
                <c:pt idx="159">
                  <c:v>22.15</c:v>
                </c:pt>
                <c:pt idx="160">
                  <c:v>22.15</c:v>
                </c:pt>
                <c:pt idx="161">
                  <c:v>16.094999999999999</c:v>
                </c:pt>
                <c:pt idx="162">
                  <c:v>16.094999999999999</c:v>
                </c:pt>
                <c:pt idx="163">
                  <c:v>12.035</c:v>
                </c:pt>
                <c:pt idx="164">
                  <c:v>11.934999999999999</c:v>
                </c:pt>
                <c:pt idx="165">
                  <c:v>11.934999999999999</c:v>
                </c:pt>
                <c:pt idx="166">
                  <c:v>17.8</c:v>
                </c:pt>
                <c:pt idx="167">
                  <c:v>17.8</c:v>
                </c:pt>
                <c:pt idx="168">
                  <c:v>17.8</c:v>
                </c:pt>
                <c:pt idx="169">
                  <c:v>17.8</c:v>
                </c:pt>
                <c:pt idx="170">
                  <c:v>17.8</c:v>
                </c:pt>
                <c:pt idx="171">
                  <c:v>17.8</c:v>
                </c:pt>
                <c:pt idx="172">
                  <c:v>21.11</c:v>
                </c:pt>
                <c:pt idx="173">
                  <c:v>20.95</c:v>
                </c:pt>
                <c:pt idx="174">
                  <c:v>15.5</c:v>
                </c:pt>
                <c:pt idx="175">
                  <c:v>15.5</c:v>
                </c:pt>
                <c:pt idx="176">
                  <c:v>19</c:v>
                </c:pt>
                <c:pt idx="177">
                  <c:v>17</c:v>
                </c:pt>
                <c:pt idx="178">
                  <c:v>13.45</c:v>
                </c:pt>
                <c:pt idx="179">
                  <c:v>9.16</c:v>
                </c:pt>
                <c:pt idx="180">
                  <c:v>11.45</c:v>
                </c:pt>
                <c:pt idx="181">
                  <c:v>13.45</c:v>
                </c:pt>
                <c:pt idx="182">
                  <c:v>13.45</c:v>
                </c:pt>
                <c:pt idx="183">
                  <c:v>13.45</c:v>
                </c:pt>
                <c:pt idx="184">
                  <c:v>13.45</c:v>
                </c:pt>
                <c:pt idx="185">
                  <c:v>13.45</c:v>
                </c:pt>
                <c:pt idx="186">
                  <c:v>13.45</c:v>
                </c:pt>
                <c:pt idx="187">
                  <c:v>19.86</c:v>
                </c:pt>
                <c:pt idx="188">
                  <c:v>13.42</c:v>
                </c:pt>
                <c:pt idx="189">
                  <c:v>19.564999999999998</c:v>
                </c:pt>
                <c:pt idx="190">
                  <c:v>13.705</c:v>
                </c:pt>
                <c:pt idx="191">
                  <c:v>15.55</c:v>
                </c:pt>
                <c:pt idx="192">
                  <c:v>15.55</c:v>
                </c:pt>
                <c:pt idx="193">
                  <c:v>15.8</c:v>
                </c:pt>
                <c:pt idx="194">
                  <c:v>15.8</c:v>
                </c:pt>
                <c:pt idx="195">
                  <c:v>15.8</c:v>
                </c:pt>
                <c:pt idx="196">
                  <c:v>15.8</c:v>
                </c:pt>
                <c:pt idx="197">
                  <c:v>15.8</c:v>
                </c:pt>
                <c:pt idx="198">
                  <c:v>19.600000000000001</c:v>
                </c:pt>
                <c:pt idx="199">
                  <c:v>19.7</c:v>
                </c:pt>
                <c:pt idx="200">
                  <c:v>12.36</c:v>
                </c:pt>
                <c:pt idx="201">
                  <c:v>12.385</c:v>
                </c:pt>
                <c:pt idx="202">
                  <c:v>12.5</c:v>
                </c:pt>
                <c:pt idx="203">
                  <c:v>16.645</c:v>
                </c:pt>
                <c:pt idx="204">
                  <c:v>16.645</c:v>
                </c:pt>
                <c:pt idx="205">
                  <c:v>12.385</c:v>
                </c:pt>
                <c:pt idx="206">
                  <c:v>16.645</c:v>
                </c:pt>
                <c:pt idx="207">
                  <c:v>12.725000000000001</c:v>
                </c:pt>
                <c:pt idx="208">
                  <c:v>13.395</c:v>
                </c:pt>
                <c:pt idx="209">
                  <c:v>13.395</c:v>
                </c:pt>
                <c:pt idx="210">
                  <c:v>12.725000000000001</c:v>
                </c:pt>
                <c:pt idx="211">
                  <c:v>9.0299999999999994</c:v>
                </c:pt>
                <c:pt idx="212">
                  <c:v>8.9049999999999994</c:v>
                </c:pt>
                <c:pt idx="213">
                  <c:v>12.725000000000001</c:v>
                </c:pt>
                <c:pt idx="214">
                  <c:v>9.3049999999999997</c:v>
                </c:pt>
                <c:pt idx="215">
                  <c:v>10.96</c:v>
                </c:pt>
                <c:pt idx="216">
                  <c:v>10.96</c:v>
                </c:pt>
                <c:pt idx="217">
                  <c:v>19.34</c:v>
                </c:pt>
                <c:pt idx="218">
                  <c:v>19.34</c:v>
                </c:pt>
                <c:pt idx="219">
                  <c:v>19.34</c:v>
                </c:pt>
                <c:pt idx="220">
                  <c:v>7.15</c:v>
                </c:pt>
                <c:pt idx="221">
                  <c:v>13.85</c:v>
                </c:pt>
                <c:pt idx="222">
                  <c:v>13.85</c:v>
                </c:pt>
                <c:pt idx="223">
                  <c:v>18.899999999999999</c:v>
                </c:pt>
                <c:pt idx="224">
                  <c:v>19.335000000000001</c:v>
                </c:pt>
                <c:pt idx="225">
                  <c:v>18.195</c:v>
                </c:pt>
                <c:pt idx="226">
                  <c:v>18.195</c:v>
                </c:pt>
                <c:pt idx="227">
                  <c:v>19.335000000000001</c:v>
                </c:pt>
                <c:pt idx="228">
                  <c:v>12.149999999999999</c:v>
                </c:pt>
                <c:pt idx="229">
                  <c:v>11.95</c:v>
                </c:pt>
                <c:pt idx="230">
                  <c:v>13</c:v>
                </c:pt>
                <c:pt idx="231">
                  <c:v>13</c:v>
                </c:pt>
                <c:pt idx="232">
                  <c:v>13</c:v>
                </c:pt>
                <c:pt idx="233">
                  <c:v>12.4</c:v>
                </c:pt>
                <c:pt idx="234">
                  <c:v>12.4</c:v>
                </c:pt>
                <c:pt idx="235">
                  <c:v>11.9</c:v>
                </c:pt>
                <c:pt idx="236">
                  <c:v>13.85</c:v>
                </c:pt>
                <c:pt idx="237">
                  <c:v>13.85</c:v>
                </c:pt>
                <c:pt idx="238">
                  <c:v>13.85</c:v>
                </c:pt>
                <c:pt idx="239">
                  <c:v>13.85</c:v>
                </c:pt>
                <c:pt idx="240">
                  <c:v>17.399999999999999</c:v>
                </c:pt>
                <c:pt idx="241">
                  <c:v>13.164999999999999</c:v>
                </c:pt>
                <c:pt idx="242">
                  <c:v>16.38</c:v>
                </c:pt>
                <c:pt idx="243">
                  <c:v>13.125</c:v>
                </c:pt>
                <c:pt idx="244">
                  <c:v>16.38</c:v>
                </c:pt>
                <c:pt idx="245">
                  <c:v>13.125</c:v>
                </c:pt>
                <c:pt idx="246">
                  <c:v>13.125</c:v>
                </c:pt>
                <c:pt idx="247">
                  <c:v>16.38</c:v>
                </c:pt>
                <c:pt idx="248">
                  <c:v>16.899999999999999</c:v>
                </c:pt>
                <c:pt idx="249">
                  <c:v>9.0350000000000001</c:v>
                </c:pt>
                <c:pt idx="250">
                  <c:v>20.5</c:v>
                </c:pt>
                <c:pt idx="251">
                  <c:v>20.5</c:v>
                </c:pt>
                <c:pt idx="252">
                  <c:v>11.5</c:v>
                </c:pt>
                <c:pt idx="253">
                  <c:v>13.9</c:v>
                </c:pt>
                <c:pt idx="254">
                  <c:v>13.9</c:v>
                </c:pt>
                <c:pt idx="255">
                  <c:v>11.5</c:v>
                </c:pt>
                <c:pt idx="256">
                  <c:v>11.5</c:v>
                </c:pt>
                <c:pt idx="257">
                  <c:v>13.705</c:v>
                </c:pt>
                <c:pt idx="258">
                  <c:v>17.814999999999998</c:v>
                </c:pt>
                <c:pt idx="259">
                  <c:v>13.705</c:v>
                </c:pt>
                <c:pt idx="260">
                  <c:v>17.814999999999998</c:v>
                </c:pt>
                <c:pt idx="261">
                  <c:v>18.11</c:v>
                </c:pt>
                <c:pt idx="262">
                  <c:v>13.42</c:v>
                </c:pt>
                <c:pt idx="263">
                  <c:v>19.86</c:v>
                </c:pt>
                <c:pt idx="264">
                  <c:v>19.564999999999998</c:v>
                </c:pt>
                <c:pt idx="265">
                  <c:v>13.705</c:v>
                </c:pt>
                <c:pt idx="266">
                  <c:v>13.42</c:v>
                </c:pt>
                <c:pt idx="267">
                  <c:v>13.705</c:v>
                </c:pt>
                <c:pt idx="268">
                  <c:v>13.42</c:v>
                </c:pt>
                <c:pt idx="269">
                  <c:v>19.564999999999998</c:v>
                </c:pt>
                <c:pt idx="270">
                  <c:v>19.86</c:v>
                </c:pt>
                <c:pt idx="271">
                  <c:v>9.9499999999999993</c:v>
                </c:pt>
                <c:pt idx="272">
                  <c:v>14.600000000000001</c:v>
                </c:pt>
                <c:pt idx="273">
                  <c:v>6.1950000000000003</c:v>
                </c:pt>
                <c:pt idx="274">
                  <c:v>15.505000000000001</c:v>
                </c:pt>
                <c:pt idx="275">
                  <c:v>15.505000000000001</c:v>
                </c:pt>
                <c:pt idx="276">
                  <c:v>15.505000000000001</c:v>
                </c:pt>
                <c:pt idx="277">
                  <c:v>14.505000000000001</c:v>
                </c:pt>
                <c:pt idx="278">
                  <c:v>14.505000000000001</c:v>
                </c:pt>
                <c:pt idx="279">
                  <c:v>19.04</c:v>
                </c:pt>
                <c:pt idx="280">
                  <c:v>19.04</c:v>
                </c:pt>
                <c:pt idx="281">
                  <c:v>19.04</c:v>
                </c:pt>
              </c:numCache>
            </c:numRef>
          </c:yVal>
          <c:smooth val="0"/>
          <c:extLst>
            <c:ext xmlns:c16="http://schemas.microsoft.com/office/drawing/2014/chart" uri="{C3380CC4-5D6E-409C-BE32-E72D297353CC}">
              <c16:uniqueId val="{00000001-51EE-40C0-AB71-C90370F4AE72}"/>
            </c:ext>
          </c:extLst>
        </c:ser>
        <c:dLbls>
          <c:showLegendKey val="0"/>
          <c:showVal val="0"/>
          <c:showCatName val="0"/>
          <c:showSerName val="0"/>
          <c:showPercent val="0"/>
          <c:showBubbleSize val="0"/>
        </c:dLbls>
        <c:axId val="377313599"/>
        <c:axId val="377315519"/>
      </c:scatterChart>
      <c:valAx>
        <c:axId val="3773135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7315519"/>
        <c:crosses val="autoZero"/>
        <c:crossBetween val="midCat"/>
      </c:valAx>
      <c:valAx>
        <c:axId val="377315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7313599"/>
        <c:crosses val="autoZero"/>
        <c:crossBetween val="midCat"/>
      </c:valAx>
      <c:spPr>
        <a:noFill/>
        <a:ln>
          <a:noFill/>
        </a:ln>
        <a:effectLst/>
      </c:spPr>
    </c:plotArea>
    <c:plotVisOnly val="1"/>
    <c:dispBlanksAs val="gap"/>
    <c:showDLblsOverMax val="0"/>
  </c:chart>
  <c:spPr>
    <a:solidFill>
      <a:schemeClr val="accent1">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solidFill>
                  <a:schemeClr val="tx1">
                    <a:lumMod val="95000"/>
                    <a:lumOff val="5000"/>
                  </a:schemeClr>
                </a:solidFill>
              </a:rPr>
              <a:t>Fuel Efficiency and City Mileage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'Task 5Bb'!$I$1</c:f>
              <c:strCache>
                <c:ptCount val="1"/>
                <c:pt idx="0">
                  <c:v>Fuel Efficiency</c:v>
                </c:pt>
              </c:strCache>
            </c:strRef>
          </c:tx>
          <c:spPr>
            <a:ln w="19050" cap="rnd">
              <a:noFill/>
              <a:round/>
            </a:ln>
            <a:effectLst/>
          </c:spPr>
          <c:marker>
            <c:symbol val="circle"/>
            <c:size val="5"/>
            <c:spPr>
              <a:solidFill>
                <a:schemeClr val="accent6"/>
              </a:solidFill>
              <a:ln w="9525">
                <a:solidFill>
                  <a:schemeClr val="accent6"/>
                </a:solidFill>
              </a:ln>
              <a:effectLst/>
            </c:spPr>
          </c:marker>
          <c:trendline>
            <c:spPr>
              <a:ln w="6350" cap="flat" cmpd="sng" algn="ctr">
                <a:solidFill>
                  <a:schemeClr val="dk1"/>
                </a:solidFill>
                <a:prstDash val="solid"/>
                <a:miter lim="800000"/>
              </a:ln>
              <a:effectLst/>
            </c:spPr>
            <c:trendlineType val="linear"/>
            <c:dispRSqr val="0"/>
            <c:dispEq val="0"/>
          </c:trendline>
          <c:xVal>
            <c:numRef>
              <c:f>'Task 5Bb'!$G$2:$G$788</c:f>
              <c:numCache>
                <c:formatCode>General</c:formatCode>
                <c:ptCount val="282"/>
                <c:pt idx="0">
                  <c:v>12</c:v>
                </c:pt>
                <c:pt idx="1">
                  <c:v>12</c:v>
                </c:pt>
                <c:pt idx="2">
                  <c:v>11</c:v>
                </c:pt>
                <c:pt idx="3">
                  <c:v>14</c:v>
                </c:pt>
                <c:pt idx="4">
                  <c:v>14</c:v>
                </c:pt>
                <c:pt idx="5">
                  <c:v>19</c:v>
                </c:pt>
                <c:pt idx="6">
                  <c:v>14</c:v>
                </c:pt>
                <c:pt idx="7">
                  <c:v>14</c:v>
                </c:pt>
                <c:pt idx="8">
                  <c:v>23.84</c:v>
                </c:pt>
                <c:pt idx="9">
                  <c:v>23.84</c:v>
                </c:pt>
                <c:pt idx="10">
                  <c:v>23.84</c:v>
                </c:pt>
                <c:pt idx="11">
                  <c:v>23.84</c:v>
                </c:pt>
                <c:pt idx="12">
                  <c:v>23.84</c:v>
                </c:pt>
                <c:pt idx="13">
                  <c:v>23.84</c:v>
                </c:pt>
                <c:pt idx="14">
                  <c:v>23.84</c:v>
                </c:pt>
                <c:pt idx="15">
                  <c:v>23</c:v>
                </c:pt>
                <c:pt idx="16">
                  <c:v>23</c:v>
                </c:pt>
                <c:pt idx="17">
                  <c:v>23</c:v>
                </c:pt>
                <c:pt idx="18">
                  <c:v>23</c:v>
                </c:pt>
                <c:pt idx="19">
                  <c:v>23</c:v>
                </c:pt>
                <c:pt idx="20">
                  <c:v>23</c:v>
                </c:pt>
                <c:pt idx="21">
                  <c:v>23</c:v>
                </c:pt>
                <c:pt idx="22">
                  <c:v>23</c:v>
                </c:pt>
                <c:pt idx="23">
                  <c:v>20.89</c:v>
                </c:pt>
                <c:pt idx="24">
                  <c:v>20.89</c:v>
                </c:pt>
                <c:pt idx="25">
                  <c:v>15.1</c:v>
                </c:pt>
                <c:pt idx="26">
                  <c:v>15.1</c:v>
                </c:pt>
                <c:pt idx="27">
                  <c:v>20.3</c:v>
                </c:pt>
                <c:pt idx="28">
                  <c:v>15.1</c:v>
                </c:pt>
                <c:pt idx="29">
                  <c:v>20.3</c:v>
                </c:pt>
                <c:pt idx="30">
                  <c:v>20.3</c:v>
                </c:pt>
                <c:pt idx="31">
                  <c:v>15.1</c:v>
                </c:pt>
                <c:pt idx="32">
                  <c:v>20.3</c:v>
                </c:pt>
                <c:pt idx="33">
                  <c:v>15.1</c:v>
                </c:pt>
                <c:pt idx="34">
                  <c:v>20.3</c:v>
                </c:pt>
                <c:pt idx="35">
                  <c:v>15.1</c:v>
                </c:pt>
                <c:pt idx="36">
                  <c:v>20.3</c:v>
                </c:pt>
                <c:pt idx="37">
                  <c:v>15.1</c:v>
                </c:pt>
                <c:pt idx="38">
                  <c:v>20.3</c:v>
                </c:pt>
                <c:pt idx="39">
                  <c:v>14.6</c:v>
                </c:pt>
                <c:pt idx="40">
                  <c:v>16.3</c:v>
                </c:pt>
                <c:pt idx="41">
                  <c:v>13.3</c:v>
                </c:pt>
                <c:pt idx="42">
                  <c:v>18.399999999999999</c:v>
                </c:pt>
                <c:pt idx="43">
                  <c:v>13.3</c:v>
                </c:pt>
                <c:pt idx="44">
                  <c:v>18.399999999999999</c:v>
                </c:pt>
                <c:pt idx="45">
                  <c:v>13.3</c:v>
                </c:pt>
                <c:pt idx="46">
                  <c:v>18.399999999999999</c:v>
                </c:pt>
                <c:pt idx="47">
                  <c:v>13.3</c:v>
                </c:pt>
                <c:pt idx="48">
                  <c:v>18.399999999999999</c:v>
                </c:pt>
                <c:pt idx="49">
                  <c:v>13.3</c:v>
                </c:pt>
                <c:pt idx="50">
                  <c:v>13.3</c:v>
                </c:pt>
                <c:pt idx="51">
                  <c:v>13.3</c:v>
                </c:pt>
                <c:pt idx="52">
                  <c:v>18.399999999999999</c:v>
                </c:pt>
                <c:pt idx="53">
                  <c:v>14</c:v>
                </c:pt>
                <c:pt idx="54">
                  <c:v>14</c:v>
                </c:pt>
                <c:pt idx="55">
                  <c:v>14</c:v>
                </c:pt>
                <c:pt idx="56">
                  <c:v>19</c:v>
                </c:pt>
                <c:pt idx="57">
                  <c:v>19</c:v>
                </c:pt>
                <c:pt idx="58">
                  <c:v>19</c:v>
                </c:pt>
                <c:pt idx="59">
                  <c:v>17</c:v>
                </c:pt>
                <c:pt idx="60">
                  <c:v>19</c:v>
                </c:pt>
                <c:pt idx="61">
                  <c:v>15.3</c:v>
                </c:pt>
                <c:pt idx="62">
                  <c:v>15.3</c:v>
                </c:pt>
                <c:pt idx="63">
                  <c:v>15.3</c:v>
                </c:pt>
                <c:pt idx="64">
                  <c:v>15.3</c:v>
                </c:pt>
                <c:pt idx="65">
                  <c:v>15.3</c:v>
                </c:pt>
                <c:pt idx="66">
                  <c:v>13.6</c:v>
                </c:pt>
                <c:pt idx="67">
                  <c:v>13.6</c:v>
                </c:pt>
                <c:pt idx="68">
                  <c:v>20.32</c:v>
                </c:pt>
                <c:pt idx="69">
                  <c:v>20.3</c:v>
                </c:pt>
                <c:pt idx="70">
                  <c:v>20.32</c:v>
                </c:pt>
                <c:pt idx="71">
                  <c:v>13.6</c:v>
                </c:pt>
                <c:pt idx="72">
                  <c:v>13.6</c:v>
                </c:pt>
                <c:pt idx="73">
                  <c:v>20.3</c:v>
                </c:pt>
                <c:pt idx="74">
                  <c:v>20.32</c:v>
                </c:pt>
                <c:pt idx="75">
                  <c:v>13.6</c:v>
                </c:pt>
                <c:pt idx="76">
                  <c:v>15</c:v>
                </c:pt>
                <c:pt idx="77">
                  <c:v>18.100000000000001</c:v>
                </c:pt>
                <c:pt idx="78">
                  <c:v>18.100000000000001</c:v>
                </c:pt>
                <c:pt idx="79">
                  <c:v>18.100000000000001</c:v>
                </c:pt>
                <c:pt idx="80">
                  <c:v>18</c:v>
                </c:pt>
                <c:pt idx="81">
                  <c:v>18</c:v>
                </c:pt>
                <c:pt idx="82">
                  <c:v>18</c:v>
                </c:pt>
                <c:pt idx="83">
                  <c:v>11.3</c:v>
                </c:pt>
                <c:pt idx="84">
                  <c:v>15.1</c:v>
                </c:pt>
                <c:pt idx="85">
                  <c:v>15.1</c:v>
                </c:pt>
                <c:pt idx="86">
                  <c:v>15.1</c:v>
                </c:pt>
                <c:pt idx="87">
                  <c:v>15.1</c:v>
                </c:pt>
                <c:pt idx="88">
                  <c:v>16</c:v>
                </c:pt>
                <c:pt idx="89">
                  <c:v>16</c:v>
                </c:pt>
                <c:pt idx="90">
                  <c:v>16</c:v>
                </c:pt>
                <c:pt idx="91">
                  <c:v>10</c:v>
                </c:pt>
                <c:pt idx="92">
                  <c:v>12.5</c:v>
                </c:pt>
                <c:pt idx="93">
                  <c:v>7</c:v>
                </c:pt>
                <c:pt idx="94">
                  <c:v>13.5</c:v>
                </c:pt>
                <c:pt idx="95">
                  <c:v>13.5</c:v>
                </c:pt>
                <c:pt idx="96">
                  <c:v>13.5</c:v>
                </c:pt>
                <c:pt idx="97">
                  <c:v>23</c:v>
                </c:pt>
                <c:pt idx="98">
                  <c:v>23</c:v>
                </c:pt>
                <c:pt idx="99">
                  <c:v>23</c:v>
                </c:pt>
                <c:pt idx="100">
                  <c:v>23</c:v>
                </c:pt>
                <c:pt idx="101">
                  <c:v>23</c:v>
                </c:pt>
                <c:pt idx="102">
                  <c:v>23</c:v>
                </c:pt>
                <c:pt idx="103">
                  <c:v>23</c:v>
                </c:pt>
                <c:pt idx="104">
                  <c:v>23</c:v>
                </c:pt>
                <c:pt idx="105">
                  <c:v>24</c:v>
                </c:pt>
                <c:pt idx="106">
                  <c:v>24</c:v>
                </c:pt>
                <c:pt idx="107">
                  <c:v>18.899999999999999</c:v>
                </c:pt>
                <c:pt idx="108">
                  <c:v>18.899999999999999</c:v>
                </c:pt>
                <c:pt idx="109">
                  <c:v>15.5</c:v>
                </c:pt>
                <c:pt idx="110">
                  <c:v>15.5</c:v>
                </c:pt>
                <c:pt idx="111">
                  <c:v>22.25</c:v>
                </c:pt>
                <c:pt idx="112">
                  <c:v>22.25</c:v>
                </c:pt>
                <c:pt idx="113">
                  <c:v>22.25</c:v>
                </c:pt>
                <c:pt idx="114">
                  <c:v>15.5</c:v>
                </c:pt>
                <c:pt idx="115">
                  <c:v>15.5</c:v>
                </c:pt>
                <c:pt idx="116">
                  <c:v>22.25</c:v>
                </c:pt>
                <c:pt idx="117">
                  <c:v>15.5</c:v>
                </c:pt>
                <c:pt idx="118">
                  <c:v>22.25</c:v>
                </c:pt>
                <c:pt idx="119">
                  <c:v>15.5</c:v>
                </c:pt>
                <c:pt idx="120">
                  <c:v>22.25</c:v>
                </c:pt>
                <c:pt idx="121">
                  <c:v>15.5</c:v>
                </c:pt>
                <c:pt idx="122">
                  <c:v>15.5</c:v>
                </c:pt>
                <c:pt idx="123">
                  <c:v>15.5</c:v>
                </c:pt>
                <c:pt idx="124">
                  <c:v>22.25</c:v>
                </c:pt>
                <c:pt idx="125">
                  <c:v>22.25</c:v>
                </c:pt>
                <c:pt idx="126">
                  <c:v>22.25</c:v>
                </c:pt>
                <c:pt idx="127">
                  <c:v>22.25</c:v>
                </c:pt>
                <c:pt idx="128">
                  <c:v>22.25</c:v>
                </c:pt>
                <c:pt idx="129">
                  <c:v>15.5</c:v>
                </c:pt>
                <c:pt idx="130">
                  <c:v>15.5</c:v>
                </c:pt>
                <c:pt idx="131">
                  <c:v>12.6</c:v>
                </c:pt>
                <c:pt idx="132">
                  <c:v>24.12</c:v>
                </c:pt>
                <c:pt idx="133">
                  <c:v>24.12</c:v>
                </c:pt>
                <c:pt idx="134">
                  <c:v>24.12</c:v>
                </c:pt>
                <c:pt idx="135">
                  <c:v>24.12</c:v>
                </c:pt>
                <c:pt idx="136">
                  <c:v>24.12</c:v>
                </c:pt>
                <c:pt idx="137">
                  <c:v>24.12</c:v>
                </c:pt>
                <c:pt idx="138">
                  <c:v>13.2</c:v>
                </c:pt>
                <c:pt idx="139">
                  <c:v>19.2</c:v>
                </c:pt>
                <c:pt idx="140">
                  <c:v>13.2</c:v>
                </c:pt>
                <c:pt idx="141">
                  <c:v>13.2</c:v>
                </c:pt>
                <c:pt idx="142">
                  <c:v>13.2</c:v>
                </c:pt>
                <c:pt idx="143">
                  <c:v>19.2</c:v>
                </c:pt>
                <c:pt idx="144">
                  <c:v>19.2</c:v>
                </c:pt>
                <c:pt idx="145">
                  <c:v>19.2</c:v>
                </c:pt>
                <c:pt idx="146">
                  <c:v>19.2</c:v>
                </c:pt>
                <c:pt idx="147">
                  <c:v>19.2</c:v>
                </c:pt>
                <c:pt idx="148">
                  <c:v>10.199999999999999</c:v>
                </c:pt>
                <c:pt idx="149">
                  <c:v>10.199999999999999</c:v>
                </c:pt>
                <c:pt idx="150">
                  <c:v>9.4</c:v>
                </c:pt>
                <c:pt idx="151">
                  <c:v>12.4</c:v>
                </c:pt>
                <c:pt idx="152">
                  <c:v>20</c:v>
                </c:pt>
                <c:pt idx="153">
                  <c:v>20</c:v>
                </c:pt>
                <c:pt idx="154">
                  <c:v>20</c:v>
                </c:pt>
                <c:pt idx="155">
                  <c:v>20</c:v>
                </c:pt>
                <c:pt idx="156">
                  <c:v>20</c:v>
                </c:pt>
                <c:pt idx="157">
                  <c:v>20</c:v>
                </c:pt>
                <c:pt idx="158">
                  <c:v>20</c:v>
                </c:pt>
                <c:pt idx="159">
                  <c:v>20</c:v>
                </c:pt>
                <c:pt idx="160">
                  <c:v>20</c:v>
                </c:pt>
                <c:pt idx="161">
                  <c:v>15</c:v>
                </c:pt>
                <c:pt idx="162">
                  <c:v>15</c:v>
                </c:pt>
                <c:pt idx="163">
                  <c:v>10.199999999999999</c:v>
                </c:pt>
                <c:pt idx="164">
                  <c:v>10</c:v>
                </c:pt>
                <c:pt idx="165">
                  <c:v>10</c:v>
                </c:pt>
                <c:pt idx="166">
                  <c:v>16</c:v>
                </c:pt>
                <c:pt idx="167">
                  <c:v>16</c:v>
                </c:pt>
                <c:pt idx="168">
                  <c:v>16</c:v>
                </c:pt>
                <c:pt idx="169">
                  <c:v>16</c:v>
                </c:pt>
                <c:pt idx="170">
                  <c:v>16</c:v>
                </c:pt>
                <c:pt idx="171">
                  <c:v>16</c:v>
                </c:pt>
                <c:pt idx="172">
                  <c:v>19.899999999999999</c:v>
                </c:pt>
                <c:pt idx="173">
                  <c:v>19.899999999999999</c:v>
                </c:pt>
                <c:pt idx="174">
                  <c:v>14</c:v>
                </c:pt>
                <c:pt idx="175">
                  <c:v>14</c:v>
                </c:pt>
                <c:pt idx="176">
                  <c:v>19</c:v>
                </c:pt>
                <c:pt idx="177">
                  <c:v>17</c:v>
                </c:pt>
                <c:pt idx="178">
                  <c:v>11.5</c:v>
                </c:pt>
                <c:pt idx="179">
                  <c:v>8.1</c:v>
                </c:pt>
                <c:pt idx="180">
                  <c:v>9.4</c:v>
                </c:pt>
                <c:pt idx="181">
                  <c:v>11.5</c:v>
                </c:pt>
                <c:pt idx="182">
                  <c:v>11.5</c:v>
                </c:pt>
                <c:pt idx="183">
                  <c:v>11.5</c:v>
                </c:pt>
                <c:pt idx="184">
                  <c:v>11.5</c:v>
                </c:pt>
                <c:pt idx="185">
                  <c:v>11.5</c:v>
                </c:pt>
                <c:pt idx="186">
                  <c:v>11.5</c:v>
                </c:pt>
                <c:pt idx="187">
                  <c:v>18</c:v>
                </c:pt>
                <c:pt idx="188">
                  <c:v>12</c:v>
                </c:pt>
                <c:pt idx="189">
                  <c:v>18</c:v>
                </c:pt>
                <c:pt idx="190">
                  <c:v>12</c:v>
                </c:pt>
                <c:pt idx="191">
                  <c:v>16</c:v>
                </c:pt>
                <c:pt idx="192">
                  <c:v>16</c:v>
                </c:pt>
                <c:pt idx="193">
                  <c:v>14</c:v>
                </c:pt>
                <c:pt idx="194">
                  <c:v>14</c:v>
                </c:pt>
                <c:pt idx="195">
                  <c:v>14</c:v>
                </c:pt>
                <c:pt idx="196">
                  <c:v>14</c:v>
                </c:pt>
                <c:pt idx="197">
                  <c:v>14</c:v>
                </c:pt>
                <c:pt idx="198">
                  <c:v>18.2</c:v>
                </c:pt>
                <c:pt idx="199">
                  <c:v>18.399999999999999</c:v>
                </c:pt>
                <c:pt idx="200">
                  <c:v>10.6</c:v>
                </c:pt>
                <c:pt idx="201">
                  <c:v>10.1</c:v>
                </c:pt>
                <c:pt idx="202">
                  <c:v>11.3</c:v>
                </c:pt>
                <c:pt idx="203">
                  <c:v>15.1</c:v>
                </c:pt>
                <c:pt idx="204">
                  <c:v>15.1</c:v>
                </c:pt>
                <c:pt idx="205">
                  <c:v>10.1</c:v>
                </c:pt>
                <c:pt idx="206">
                  <c:v>15.1</c:v>
                </c:pt>
                <c:pt idx="207">
                  <c:v>12.55</c:v>
                </c:pt>
                <c:pt idx="208">
                  <c:v>12.55</c:v>
                </c:pt>
                <c:pt idx="209">
                  <c:v>12.55</c:v>
                </c:pt>
                <c:pt idx="210">
                  <c:v>12.55</c:v>
                </c:pt>
                <c:pt idx="211">
                  <c:v>7.8</c:v>
                </c:pt>
                <c:pt idx="212">
                  <c:v>7.8</c:v>
                </c:pt>
                <c:pt idx="213">
                  <c:v>12.55</c:v>
                </c:pt>
                <c:pt idx="214">
                  <c:v>7.7</c:v>
                </c:pt>
                <c:pt idx="215">
                  <c:v>9.3000000000000007</c:v>
                </c:pt>
                <c:pt idx="216">
                  <c:v>9.3000000000000007</c:v>
                </c:pt>
                <c:pt idx="217">
                  <c:v>18</c:v>
                </c:pt>
                <c:pt idx="218">
                  <c:v>18</c:v>
                </c:pt>
                <c:pt idx="219">
                  <c:v>18</c:v>
                </c:pt>
                <c:pt idx="220">
                  <c:v>5.3</c:v>
                </c:pt>
                <c:pt idx="221">
                  <c:v>13</c:v>
                </c:pt>
                <c:pt idx="222">
                  <c:v>13</c:v>
                </c:pt>
                <c:pt idx="223">
                  <c:v>18.899999999999999</c:v>
                </c:pt>
                <c:pt idx="224">
                  <c:v>18.899999999999999</c:v>
                </c:pt>
                <c:pt idx="225">
                  <c:v>18.899999999999999</c:v>
                </c:pt>
                <c:pt idx="226">
                  <c:v>18.899999999999999</c:v>
                </c:pt>
                <c:pt idx="227">
                  <c:v>18.899999999999999</c:v>
                </c:pt>
                <c:pt idx="228">
                  <c:v>10.7</c:v>
                </c:pt>
                <c:pt idx="229">
                  <c:v>10.3</c:v>
                </c:pt>
                <c:pt idx="230">
                  <c:v>11.4</c:v>
                </c:pt>
                <c:pt idx="231">
                  <c:v>11.4</c:v>
                </c:pt>
                <c:pt idx="232">
                  <c:v>11.4</c:v>
                </c:pt>
                <c:pt idx="233">
                  <c:v>10.8</c:v>
                </c:pt>
                <c:pt idx="234">
                  <c:v>10.8</c:v>
                </c:pt>
                <c:pt idx="235">
                  <c:v>10.8</c:v>
                </c:pt>
                <c:pt idx="236">
                  <c:v>13.1</c:v>
                </c:pt>
                <c:pt idx="237">
                  <c:v>13.1</c:v>
                </c:pt>
                <c:pt idx="238">
                  <c:v>13.1</c:v>
                </c:pt>
                <c:pt idx="239">
                  <c:v>13.1</c:v>
                </c:pt>
                <c:pt idx="240">
                  <c:v>16.38</c:v>
                </c:pt>
                <c:pt idx="241">
                  <c:v>13.3</c:v>
                </c:pt>
                <c:pt idx="242">
                  <c:v>16.38</c:v>
                </c:pt>
                <c:pt idx="243">
                  <c:v>13.3</c:v>
                </c:pt>
                <c:pt idx="244">
                  <c:v>16.38</c:v>
                </c:pt>
                <c:pt idx="245">
                  <c:v>13.3</c:v>
                </c:pt>
                <c:pt idx="246">
                  <c:v>13.3</c:v>
                </c:pt>
                <c:pt idx="247">
                  <c:v>16.38</c:v>
                </c:pt>
                <c:pt idx="248">
                  <c:v>15.1</c:v>
                </c:pt>
                <c:pt idx="249">
                  <c:v>7.32</c:v>
                </c:pt>
                <c:pt idx="250">
                  <c:v>18</c:v>
                </c:pt>
                <c:pt idx="251">
                  <c:v>18</c:v>
                </c:pt>
                <c:pt idx="252">
                  <c:v>9.4</c:v>
                </c:pt>
                <c:pt idx="253">
                  <c:v>12.3</c:v>
                </c:pt>
                <c:pt idx="254">
                  <c:v>12.3</c:v>
                </c:pt>
                <c:pt idx="255">
                  <c:v>9.4</c:v>
                </c:pt>
                <c:pt idx="256">
                  <c:v>9.4</c:v>
                </c:pt>
                <c:pt idx="257">
                  <c:v>12</c:v>
                </c:pt>
                <c:pt idx="258">
                  <c:v>14.5</c:v>
                </c:pt>
                <c:pt idx="259">
                  <c:v>12</c:v>
                </c:pt>
                <c:pt idx="260">
                  <c:v>14.5</c:v>
                </c:pt>
                <c:pt idx="261">
                  <c:v>14.5</c:v>
                </c:pt>
                <c:pt idx="262">
                  <c:v>12</c:v>
                </c:pt>
                <c:pt idx="263">
                  <c:v>18</c:v>
                </c:pt>
                <c:pt idx="264">
                  <c:v>18</c:v>
                </c:pt>
                <c:pt idx="265">
                  <c:v>12</c:v>
                </c:pt>
                <c:pt idx="266">
                  <c:v>12</c:v>
                </c:pt>
                <c:pt idx="267">
                  <c:v>12</c:v>
                </c:pt>
                <c:pt idx="268">
                  <c:v>12</c:v>
                </c:pt>
                <c:pt idx="269">
                  <c:v>18</c:v>
                </c:pt>
                <c:pt idx="270">
                  <c:v>18</c:v>
                </c:pt>
                <c:pt idx="271">
                  <c:v>8.4</c:v>
                </c:pt>
                <c:pt idx="272">
                  <c:v>13.1</c:v>
                </c:pt>
                <c:pt idx="273">
                  <c:v>4.45</c:v>
                </c:pt>
                <c:pt idx="274">
                  <c:v>13.8</c:v>
                </c:pt>
                <c:pt idx="275">
                  <c:v>13.8</c:v>
                </c:pt>
                <c:pt idx="276">
                  <c:v>13.8</c:v>
                </c:pt>
                <c:pt idx="277">
                  <c:v>12.8</c:v>
                </c:pt>
                <c:pt idx="278">
                  <c:v>12.8</c:v>
                </c:pt>
                <c:pt idx="279">
                  <c:v>18</c:v>
                </c:pt>
                <c:pt idx="280">
                  <c:v>18</c:v>
                </c:pt>
                <c:pt idx="281">
                  <c:v>18</c:v>
                </c:pt>
              </c:numCache>
            </c:numRef>
          </c:xVal>
          <c:yVal>
            <c:numRef>
              <c:f>'Task 5Bb'!$I$2:$I$788</c:f>
              <c:numCache>
                <c:formatCode>General</c:formatCode>
                <c:ptCount val="282"/>
                <c:pt idx="0">
                  <c:v>13.5</c:v>
                </c:pt>
                <c:pt idx="1">
                  <c:v>13.5</c:v>
                </c:pt>
                <c:pt idx="2">
                  <c:v>13</c:v>
                </c:pt>
                <c:pt idx="3">
                  <c:v>15.5</c:v>
                </c:pt>
                <c:pt idx="4">
                  <c:v>15.5</c:v>
                </c:pt>
                <c:pt idx="5">
                  <c:v>21.535</c:v>
                </c:pt>
                <c:pt idx="6">
                  <c:v>15.5</c:v>
                </c:pt>
                <c:pt idx="7">
                  <c:v>15.5</c:v>
                </c:pt>
                <c:pt idx="8">
                  <c:v>23.42</c:v>
                </c:pt>
                <c:pt idx="9">
                  <c:v>23.42</c:v>
                </c:pt>
                <c:pt idx="10">
                  <c:v>23.42</c:v>
                </c:pt>
                <c:pt idx="11">
                  <c:v>23.42</c:v>
                </c:pt>
                <c:pt idx="12">
                  <c:v>23.92</c:v>
                </c:pt>
                <c:pt idx="13">
                  <c:v>23.92</c:v>
                </c:pt>
                <c:pt idx="14">
                  <c:v>23.92</c:v>
                </c:pt>
                <c:pt idx="15">
                  <c:v>22.5</c:v>
                </c:pt>
                <c:pt idx="16">
                  <c:v>22.5</c:v>
                </c:pt>
                <c:pt idx="17">
                  <c:v>22.5</c:v>
                </c:pt>
                <c:pt idx="18">
                  <c:v>22.5</c:v>
                </c:pt>
                <c:pt idx="19">
                  <c:v>22.5</c:v>
                </c:pt>
                <c:pt idx="20">
                  <c:v>22.5</c:v>
                </c:pt>
                <c:pt idx="21">
                  <c:v>22.5</c:v>
                </c:pt>
                <c:pt idx="22">
                  <c:v>22.5</c:v>
                </c:pt>
                <c:pt idx="23">
                  <c:v>20.89</c:v>
                </c:pt>
                <c:pt idx="24">
                  <c:v>20.445</c:v>
                </c:pt>
                <c:pt idx="25">
                  <c:v>16.405000000000001</c:v>
                </c:pt>
                <c:pt idx="26">
                  <c:v>16.63</c:v>
                </c:pt>
                <c:pt idx="27">
                  <c:v>21.945</c:v>
                </c:pt>
                <c:pt idx="28">
                  <c:v>16.405000000000001</c:v>
                </c:pt>
                <c:pt idx="29">
                  <c:v>21.689999999999998</c:v>
                </c:pt>
                <c:pt idx="30">
                  <c:v>21.689999999999998</c:v>
                </c:pt>
                <c:pt idx="31">
                  <c:v>16.63</c:v>
                </c:pt>
                <c:pt idx="32">
                  <c:v>21.689999999999998</c:v>
                </c:pt>
                <c:pt idx="33">
                  <c:v>16.405000000000001</c:v>
                </c:pt>
                <c:pt idx="34">
                  <c:v>21.689999999999998</c:v>
                </c:pt>
                <c:pt idx="35">
                  <c:v>16.405000000000001</c:v>
                </c:pt>
                <c:pt idx="36">
                  <c:v>21.945</c:v>
                </c:pt>
                <c:pt idx="37">
                  <c:v>16.405000000000001</c:v>
                </c:pt>
                <c:pt idx="38">
                  <c:v>21.689999999999998</c:v>
                </c:pt>
                <c:pt idx="39">
                  <c:v>17.2</c:v>
                </c:pt>
                <c:pt idx="40">
                  <c:v>17.700000000000003</c:v>
                </c:pt>
                <c:pt idx="41">
                  <c:v>15.950000000000001</c:v>
                </c:pt>
                <c:pt idx="42">
                  <c:v>20.47</c:v>
                </c:pt>
                <c:pt idx="43">
                  <c:v>15.9</c:v>
                </c:pt>
                <c:pt idx="44">
                  <c:v>20.47</c:v>
                </c:pt>
                <c:pt idx="45">
                  <c:v>15.9</c:v>
                </c:pt>
                <c:pt idx="46">
                  <c:v>20.47</c:v>
                </c:pt>
                <c:pt idx="47">
                  <c:v>15.9</c:v>
                </c:pt>
                <c:pt idx="48">
                  <c:v>20.45</c:v>
                </c:pt>
                <c:pt idx="49">
                  <c:v>15.950000000000001</c:v>
                </c:pt>
                <c:pt idx="50">
                  <c:v>15.9</c:v>
                </c:pt>
                <c:pt idx="51">
                  <c:v>15.9</c:v>
                </c:pt>
                <c:pt idx="52">
                  <c:v>20.47</c:v>
                </c:pt>
                <c:pt idx="53">
                  <c:v>15</c:v>
                </c:pt>
                <c:pt idx="54">
                  <c:v>15</c:v>
                </c:pt>
                <c:pt idx="55">
                  <c:v>15</c:v>
                </c:pt>
                <c:pt idx="56">
                  <c:v>19.5</c:v>
                </c:pt>
                <c:pt idx="57">
                  <c:v>19.5</c:v>
                </c:pt>
                <c:pt idx="58">
                  <c:v>19.5</c:v>
                </c:pt>
                <c:pt idx="59">
                  <c:v>17</c:v>
                </c:pt>
                <c:pt idx="60">
                  <c:v>19</c:v>
                </c:pt>
                <c:pt idx="61">
                  <c:v>18.48</c:v>
                </c:pt>
                <c:pt idx="62">
                  <c:v>18.48</c:v>
                </c:pt>
                <c:pt idx="63">
                  <c:v>18.515000000000001</c:v>
                </c:pt>
                <c:pt idx="64">
                  <c:v>18.48</c:v>
                </c:pt>
                <c:pt idx="65">
                  <c:v>18.515000000000001</c:v>
                </c:pt>
                <c:pt idx="66">
                  <c:v>14.95</c:v>
                </c:pt>
                <c:pt idx="67">
                  <c:v>15.149999999999999</c:v>
                </c:pt>
                <c:pt idx="68">
                  <c:v>21.954999999999998</c:v>
                </c:pt>
                <c:pt idx="69">
                  <c:v>21.950000000000003</c:v>
                </c:pt>
                <c:pt idx="70">
                  <c:v>21.7</c:v>
                </c:pt>
                <c:pt idx="71">
                  <c:v>14.95</c:v>
                </c:pt>
                <c:pt idx="72">
                  <c:v>14.95</c:v>
                </c:pt>
                <c:pt idx="73">
                  <c:v>21.950000000000003</c:v>
                </c:pt>
                <c:pt idx="74">
                  <c:v>21.7</c:v>
                </c:pt>
                <c:pt idx="75">
                  <c:v>14.95</c:v>
                </c:pt>
                <c:pt idx="76">
                  <c:v>15.5</c:v>
                </c:pt>
                <c:pt idx="77">
                  <c:v>20.3</c:v>
                </c:pt>
                <c:pt idx="78">
                  <c:v>20.3</c:v>
                </c:pt>
                <c:pt idx="79">
                  <c:v>20.3</c:v>
                </c:pt>
                <c:pt idx="80">
                  <c:v>19.04</c:v>
                </c:pt>
                <c:pt idx="81">
                  <c:v>19.04</c:v>
                </c:pt>
                <c:pt idx="82">
                  <c:v>19.04</c:v>
                </c:pt>
                <c:pt idx="83">
                  <c:v>12.5</c:v>
                </c:pt>
                <c:pt idx="84">
                  <c:v>16.645</c:v>
                </c:pt>
                <c:pt idx="85">
                  <c:v>16.645</c:v>
                </c:pt>
                <c:pt idx="86">
                  <c:v>16.645</c:v>
                </c:pt>
                <c:pt idx="87">
                  <c:v>16.645</c:v>
                </c:pt>
                <c:pt idx="88">
                  <c:v>17.28</c:v>
                </c:pt>
                <c:pt idx="89">
                  <c:v>17.28</c:v>
                </c:pt>
                <c:pt idx="90">
                  <c:v>17.28</c:v>
                </c:pt>
                <c:pt idx="91">
                  <c:v>11.5</c:v>
                </c:pt>
                <c:pt idx="92">
                  <c:v>10.4</c:v>
                </c:pt>
                <c:pt idx="93">
                  <c:v>9</c:v>
                </c:pt>
                <c:pt idx="94">
                  <c:v>14.98</c:v>
                </c:pt>
                <c:pt idx="95">
                  <c:v>14.98</c:v>
                </c:pt>
                <c:pt idx="96">
                  <c:v>14.98</c:v>
                </c:pt>
                <c:pt idx="97">
                  <c:v>22.5</c:v>
                </c:pt>
                <c:pt idx="98">
                  <c:v>22.5</c:v>
                </c:pt>
                <c:pt idx="99">
                  <c:v>22.5</c:v>
                </c:pt>
                <c:pt idx="100">
                  <c:v>22.5</c:v>
                </c:pt>
                <c:pt idx="101">
                  <c:v>22.5</c:v>
                </c:pt>
                <c:pt idx="102">
                  <c:v>22.5</c:v>
                </c:pt>
                <c:pt idx="103">
                  <c:v>22.5</c:v>
                </c:pt>
                <c:pt idx="104">
                  <c:v>22.5</c:v>
                </c:pt>
                <c:pt idx="105">
                  <c:v>24</c:v>
                </c:pt>
                <c:pt idx="106">
                  <c:v>24</c:v>
                </c:pt>
                <c:pt idx="107">
                  <c:v>19.335000000000001</c:v>
                </c:pt>
                <c:pt idx="108">
                  <c:v>19.335000000000001</c:v>
                </c:pt>
                <c:pt idx="109">
                  <c:v>16.824999999999999</c:v>
                </c:pt>
                <c:pt idx="110">
                  <c:v>16.824999999999999</c:v>
                </c:pt>
                <c:pt idx="111">
                  <c:v>23.785</c:v>
                </c:pt>
                <c:pt idx="112">
                  <c:v>23.785</c:v>
                </c:pt>
                <c:pt idx="113">
                  <c:v>23.785</c:v>
                </c:pt>
                <c:pt idx="114">
                  <c:v>16.824999999999999</c:v>
                </c:pt>
                <c:pt idx="115">
                  <c:v>16.824999999999999</c:v>
                </c:pt>
                <c:pt idx="116">
                  <c:v>23.785</c:v>
                </c:pt>
                <c:pt idx="117">
                  <c:v>16.824999999999999</c:v>
                </c:pt>
                <c:pt idx="118">
                  <c:v>23.785</c:v>
                </c:pt>
                <c:pt idx="119">
                  <c:v>16.824999999999999</c:v>
                </c:pt>
                <c:pt idx="120">
                  <c:v>23.785</c:v>
                </c:pt>
                <c:pt idx="121">
                  <c:v>16.824999999999999</c:v>
                </c:pt>
                <c:pt idx="122">
                  <c:v>16.824999999999999</c:v>
                </c:pt>
                <c:pt idx="123">
                  <c:v>16.824999999999999</c:v>
                </c:pt>
                <c:pt idx="124">
                  <c:v>23.785</c:v>
                </c:pt>
                <c:pt idx="125">
                  <c:v>23.785</c:v>
                </c:pt>
                <c:pt idx="126">
                  <c:v>23.785</c:v>
                </c:pt>
                <c:pt idx="127">
                  <c:v>23.785</c:v>
                </c:pt>
                <c:pt idx="128">
                  <c:v>23.785</c:v>
                </c:pt>
                <c:pt idx="129">
                  <c:v>16.824999999999999</c:v>
                </c:pt>
                <c:pt idx="130">
                  <c:v>16.824999999999999</c:v>
                </c:pt>
                <c:pt idx="131">
                  <c:v>14.8</c:v>
                </c:pt>
                <c:pt idx="132">
                  <c:v>23.560000000000002</c:v>
                </c:pt>
                <c:pt idx="133">
                  <c:v>23.560000000000002</c:v>
                </c:pt>
                <c:pt idx="134">
                  <c:v>23.560000000000002</c:v>
                </c:pt>
                <c:pt idx="135">
                  <c:v>23.560000000000002</c:v>
                </c:pt>
                <c:pt idx="136">
                  <c:v>23.560000000000002</c:v>
                </c:pt>
                <c:pt idx="137">
                  <c:v>23.560000000000002</c:v>
                </c:pt>
                <c:pt idx="138">
                  <c:v>15.4</c:v>
                </c:pt>
                <c:pt idx="139">
                  <c:v>21.1</c:v>
                </c:pt>
                <c:pt idx="140">
                  <c:v>15.4</c:v>
                </c:pt>
                <c:pt idx="141">
                  <c:v>15.4</c:v>
                </c:pt>
                <c:pt idx="142">
                  <c:v>15.4</c:v>
                </c:pt>
                <c:pt idx="143">
                  <c:v>21.1</c:v>
                </c:pt>
                <c:pt idx="144">
                  <c:v>19.600000000000001</c:v>
                </c:pt>
                <c:pt idx="145">
                  <c:v>21.1</c:v>
                </c:pt>
                <c:pt idx="146">
                  <c:v>21.1</c:v>
                </c:pt>
                <c:pt idx="147">
                  <c:v>19.600000000000001</c:v>
                </c:pt>
                <c:pt idx="148">
                  <c:v>12.5</c:v>
                </c:pt>
                <c:pt idx="149">
                  <c:v>12.5</c:v>
                </c:pt>
                <c:pt idx="150">
                  <c:v>11.5</c:v>
                </c:pt>
                <c:pt idx="151">
                  <c:v>14.18</c:v>
                </c:pt>
                <c:pt idx="152">
                  <c:v>22.15</c:v>
                </c:pt>
                <c:pt idx="153">
                  <c:v>22.15</c:v>
                </c:pt>
                <c:pt idx="154">
                  <c:v>22.15</c:v>
                </c:pt>
                <c:pt idx="155">
                  <c:v>22.15</c:v>
                </c:pt>
                <c:pt idx="156">
                  <c:v>22.15</c:v>
                </c:pt>
                <c:pt idx="157">
                  <c:v>22.15</c:v>
                </c:pt>
                <c:pt idx="158">
                  <c:v>22.15</c:v>
                </c:pt>
                <c:pt idx="159">
                  <c:v>22.15</c:v>
                </c:pt>
                <c:pt idx="160">
                  <c:v>22.15</c:v>
                </c:pt>
                <c:pt idx="161">
                  <c:v>16.094999999999999</c:v>
                </c:pt>
                <c:pt idx="162">
                  <c:v>16.094999999999999</c:v>
                </c:pt>
                <c:pt idx="163">
                  <c:v>12.035</c:v>
                </c:pt>
                <c:pt idx="164">
                  <c:v>11.934999999999999</c:v>
                </c:pt>
                <c:pt idx="165">
                  <c:v>11.934999999999999</c:v>
                </c:pt>
                <c:pt idx="166">
                  <c:v>17.8</c:v>
                </c:pt>
                <c:pt idx="167">
                  <c:v>17.8</c:v>
                </c:pt>
                <c:pt idx="168">
                  <c:v>17.8</c:v>
                </c:pt>
                <c:pt idx="169">
                  <c:v>17.8</c:v>
                </c:pt>
                <c:pt idx="170">
                  <c:v>17.8</c:v>
                </c:pt>
                <c:pt idx="171">
                  <c:v>17.8</c:v>
                </c:pt>
                <c:pt idx="172">
                  <c:v>21.11</c:v>
                </c:pt>
                <c:pt idx="173">
                  <c:v>20.95</c:v>
                </c:pt>
                <c:pt idx="174">
                  <c:v>15.5</c:v>
                </c:pt>
                <c:pt idx="175">
                  <c:v>15.5</c:v>
                </c:pt>
                <c:pt idx="176">
                  <c:v>19</c:v>
                </c:pt>
                <c:pt idx="177">
                  <c:v>17</c:v>
                </c:pt>
                <c:pt idx="178">
                  <c:v>13.45</c:v>
                </c:pt>
                <c:pt idx="179">
                  <c:v>9.16</c:v>
                </c:pt>
                <c:pt idx="180">
                  <c:v>11.45</c:v>
                </c:pt>
                <c:pt idx="181">
                  <c:v>13.45</c:v>
                </c:pt>
                <c:pt idx="182">
                  <c:v>13.45</c:v>
                </c:pt>
                <c:pt idx="183">
                  <c:v>13.45</c:v>
                </c:pt>
                <c:pt idx="184">
                  <c:v>13.45</c:v>
                </c:pt>
                <c:pt idx="185">
                  <c:v>13.45</c:v>
                </c:pt>
                <c:pt idx="186">
                  <c:v>13.45</c:v>
                </c:pt>
                <c:pt idx="187">
                  <c:v>19.86</c:v>
                </c:pt>
                <c:pt idx="188">
                  <c:v>13.42</c:v>
                </c:pt>
                <c:pt idx="189">
                  <c:v>19.564999999999998</c:v>
                </c:pt>
                <c:pt idx="190">
                  <c:v>13.705</c:v>
                </c:pt>
                <c:pt idx="191">
                  <c:v>15.55</c:v>
                </c:pt>
                <c:pt idx="192">
                  <c:v>15.55</c:v>
                </c:pt>
                <c:pt idx="193">
                  <c:v>15.8</c:v>
                </c:pt>
                <c:pt idx="194">
                  <c:v>15.8</c:v>
                </c:pt>
                <c:pt idx="195">
                  <c:v>15.8</c:v>
                </c:pt>
                <c:pt idx="196">
                  <c:v>15.8</c:v>
                </c:pt>
                <c:pt idx="197">
                  <c:v>15.8</c:v>
                </c:pt>
                <c:pt idx="198">
                  <c:v>19.600000000000001</c:v>
                </c:pt>
                <c:pt idx="199">
                  <c:v>19.7</c:v>
                </c:pt>
                <c:pt idx="200">
                  <c:v>12.36</c:v>
                </c:pt>
                <c:pt idx="201">
                  <c:v>12.385</c:v>
                </c:pt>
                <c:pt idx="202">
                  <c:v>12.5</c:v>
                </c:pt>
                <c:pt idx="203">
                  <c:v>16.645</c:v>
                </c:pt>
                <c:pt idx="204">
                  <c:v>16.645</c:v>
                </c:pt>
                <c:pt idx="205">
                  <c:v>12.385</c:v>
                </c:pt>
                <c:pt idx="206">
                  <c:v>16.645</c:v>
                </c:pt>
                <c:pt idx="207">
                  <c:v>12.725000000000001</c:v>
                </c:pt>
                <c:pt idx="208">
                  <c:v>13.395</c:v>
                </c:pt>
                <c:pt idx="209">
                  <c:v>13.395</c:v>
                </c:pt>
                <c:pt idx="210">
                  <c:v>12.725000000000001</c:v>
                </c:pt>
                <c:pt idx="211">
                  <c:v>9.0299999999999994</c:v>
                </c:pt>
                <c:pt idx="212">
                  <c:v>8.9049999999999994</c:v>
                </c:pt>
                <c:pt idx="213">
                  <c:v>12.725000000000001</c:v>
                </c:pt>
                <c:pt idx="214">
                  <c:v>9.3049999999999997</c:v>
                </c:pt>
                <c:pt idx="215">
                  <c:v>10.96</c:v>
                </c:pt>
                <c:pt idx="216">
                  <c:v>10.96</c:v>
                </c:pt>
                <c:pt idx="217">
                  <c:v>19.34</c:v>
                </c:pt>
                <c:pt idx="218">
                  <c:v>19.34</c:v>
                </c:pt>
                <c:pt idx="219">
                  <c:v>19.34</c:v>
                </c:pt>
                <c:pt idx="220">
                  <c:v>7.15</c:v>
                </c:pt>
                <c:pt idx="221">
                  <c:v>13.85</c:v>
                </c:pt>
                <c:pt idx="222">
                  <c:v>13.85</c:v>
                </c:pt>
                <c:pt idx="223">
                  <c:v>18.899999999999999</c:v>
                </c:pt>
                <c:pt idx="224">
                  <c:v>19.335000000000001</c:v>
                </c:pt>
                <c:pt idx="225">
                  <c:v>18.195</c:v>
                </c:pt>
                <c:pt idx="226">
                  <c:v>18.195</c:v>
                </c:pt>
                <c:pt idx="227">
                  <c:v>19.335000000000001</c:v>
                </c:pt>
                <c:pt idx="228">
                  <c:v>12.149999999999999</c:v>
                </c:pt>
                <c:pt idx="229">
                  <c:v>11.95</c:v>
                </c:pt>
                <c:pt idx="230">
                  <c:v>13</c:v>
                </c:pt>
                <c:pt idx="231">
                  <c:v>13</c:v>
                </c:pt>
                <c:pt idx="232">
                  <c:v>13</c:v>
                </c:pt>
                <c:pt idx="233">
                  <c:v>12.4</c:v>
                </c:pt>
                <c:pt idx="234">
                  <c:v>12.4</c:v>
                </c:pt>
                <c:pt idx="235">
                  <c:v>11.9</c:v>
                </c:pt>
                <c:pt idx="236">
                  <c:v>13.85</c:v>
                </c:pt>
                <c:pt idx="237">
                  <c:v>13.85</c:v>
                </c:pt>
                <c:pt idx="238">
                  <c:v>13.85</c:v>
                </c:pt>
                <c:pt idx="239">
                  <c:v>13.85</c:v>
                </c:pt>
                <c:pt idx="240">
                  <c:v>17.399999999999999</c:v>
                </c:pt>
                <c:pt idx="241">
                  <c:v>13.164999999999999</c:v>
                </c:pt>
                <c:pt idx="242">
                  <c:v>16.38</c:v>
                </c:pt>
                <c:pt idx="243">
                  <c:v>13.125</c:v>
                </c:pt>
                <c:pt idx="244">
                  <c:v>16.38</c:v>
                </c:pt>
                <c:pt idx="245">
                  <c:v>13.125</c:v>
                </c:pt>
                <c:pt idx="246">
                  <c:v>13.125</c:v>
                </c:pt>
                <c:pt idx="247">
                  <c:v>16.38</c:v>
                </c:pt>
                <c:pt idx="248">
                  <c:v>16.899999999999999</c:v>
                </c:pt>
                <c:pt idx="249">
                  <c:v>9.0350000000000001</c:v>
                </c:pt>
                <c:pt idx="250">
                  <c:v>20.5</c:v>
                </c:pt>
                <c:pt idx="251">
                  <c:v>20.5</c:v>
                </c:pt>
                <c:pt idx="252">
                  <c:v>11.5</c:v>
                </c:pt>
                <c:pt idx="253">
                  <c:v>13.9</c:v>
                </c:pt>
                <c:pt idx="254">
                  <c:v>13.9</c:v>
                </c:pt>
                <c:pt idx="255">
                  <c:v>11.5</c:v>
                </c:pt>
                <c:pt idx="256">
                  <c:v>11.5</c:v>
                </c:pt>
                <c:pt idx="257">
                  <c:v>13.705</c:v>
                </c:pt>
                <c:pt idx="258">
                  <c:v>17.814999999999998</c:v>
                </c:pt>
                <c:pt idx="259">
                  <c:v>13.705</c:v>
                </c:pt>
                <c:pt idx="260">
                  <c:v>17.814999999999998</c:v>
                </c:pt>
                <c:pt idx="261">
                  <c:v>18.11</c:v>
                </c:pt>
                <c:pt idx="262">
                  <c:v>13.42</c:v>
                </c:pt>
                <c:pt idx="263">
                  <c:v>19.86</c:v>
                </c:pt>
                <c:pt idx="264">
                  <c:v>19.564999999999998</c:v>
                </c:pt>
                <c:pt idx="265">
                  <c:v>13.705</c:v>
                </c:pt>
                <c:pt idx="266">
                  <c:v>13.42</c:v>
                </c:pt>
                <c:pt idx="267">
                  <c:v>13.705</c:v>
                </c:pt>
                <c:pt idx="268">
                  <c:v>13.42</c:v>
                </c:pt>
                <c:pt idx="269">
                  <c:v>19.564999999999998</c:v>
                </c:pt>
                <c:pt idx="270">
                  <c:v>19.86</c:v>
                </c:pt>
                <c:pt idx="271">
                  <c:v>9.9499999999999993</c:v>
                </c:pt>
                <c:pt idx="272">
                  <c:v>14.600000000000001</c:v>
                </c:pt>
                <c:pt idx="273">
                  <c:v>6.1950000000000003</c:v>
                </c:pt>
                <c:pt idx="274">
                  <c:v>15.505000000000001</c:v>
                </c:pt>
                <c:pt idx="275">
                  <c:v>15.505000000000001</c:v>
                </c:pt>
                <c:pt idx="276">
                  <c:v>15.505000000000001</c:v>
                </c:pt>
                <c:pt idx="277">
                  <c:v>14.505000000000001</c:v>
                </c:pt>
                <c:pt idx="278">
                  <c:v>14.505000000000001</c:v>
                </c:pt>
                <c:pt idx="279">
                  <c:v>19.04</c:v>
                </c:pt>
                <c:pt idx="280">
                  <c:v>19.04</c:v>
                </c:pt>
                <c:pt idx="281">
                  <c:v>19.04</c:v>
                </c:pt>
              </c:numCache>
            </c:numRef>
          </c:yVal>
          <c:smooth val="0"/>
          <c:extLst>
            <c:ext xmlns:c16="http://schemas.microsoft.com/office/drawing/2014/chart" uri="{C3380CC4-5D6E-409C-BE32-E72D297353CC}">
              <c16:uniqueId val="{00000001-AD8D-46E0-BB03-F4A6B48C288F}"/>
            </c:ext>
          </c:extLst>
        </c:ser>
        <c:dLbls>
          <c:showLegendKey val="0"/>
          <c:showVal val="0"/>
          <c:showCatName val="0"/>
          <c:showSerName val="0"/>
          <c:showPercent val="0"/>
          <c:showBubbleSize val="0"/>
        </c:dLbls>
        <c:axId val="390236703"/>
        <c:axId val="390234303"/>
      </c:scatterChart>
      <c:valAx>
        <c:axId val="3902367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234303"/>
        <c:crosses val="autoZero"/>
        <c:crossBetween val="midCat"/>
      </c:valAx>
      <c:valAx>
        <c:axId val="390234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236703"/>
        <c:crosses val="autoZero"/>
        <c:crossBetween val="midCat"/>
      </c:valAx>
      <c:spPr>
        <a:noFill/>
        <a:ln>
          <a:noFill/>
        </a:ln>
        <a:effectLst/>
      </c:spPr>
    </c:plotArea>
    <c:plotVisOnly val="1"/>
    <c:dispBlanksAs val="gap"/>
    <c:showDLblsOverMax val="0"/>
  </c:chart>
  <c:spPr>
    <a:solidFill>
      <a:schemeClr val="accent2">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solidFill>
                  <a:schemeClr val="tx1">
                    <a:lumMod val="95000"/>
                    <a:lumOff val="5000"/>
                  </a:schemeClr>
                </a:solidFill>
              </a:rPr>
              <a:t>Fuel Efficiency and Fuel Tank</a:t>
            </a:r>
            <a:r>
              <a:rPr lang="en-IN" baseline="0" dirty="0">
                <a:solidFill>
                  <a:schemeClr val="tx1">
                    <a:lumMod val="95000"/>
                    <a:lumOff val="5000"/>
                  </a:schemeClr>
                </a:solidFill>
              </a:rPr>
              <a:t> Capacity</a:t>
            </a:r>
            <a:endParaRPr lang="en-IN" dirty="0">
              <a:solidFill>
                <a:schemeClr val="tx1">
                  <a:lumMod val="95000"/>
                  <a:lumOff val="5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'Task 5Bb'!$I$1</c:f>
              <c:strCache>
                <c:ptCount val="1"/>
                <c:pt idx="0">
                  <c:v>Fuel Efficiency</c:v>
                </c:pt>
              </c:strCache>
            </c:strRef>
          </c:tx>
          <c:spPr>
            <a:ln w="19050" cap="rnd">
              <a:noFill/>
              <a:round/>
            </a:ln>
            <a:effectLst/>
          </c:spPr>
          <c:marker>
            <c:symbol val="circle"/>
            <c:size val="5"/>
            <c:spPr>
              <a:solidFill>
                <a:schemeClr val="accent4"/>
              </a:solidFill>
              <a:ln w="9525">
                <a:solidFill>
                  <a:schemeClr val="accent4"/>
                </a:solidFill>
              </a:ln>
              <a:effectLst/>
            </c:spPr>
          </c:marker>
          <c:trendline>
            <c:spPr>
              <a:ln w="6350" cap="flat" cmpd="sng" algn="ctr">
                <a:solidFill>
                  <a:schemeClr val="dk1"/>
                </a:solidFill>
                <a:prstDash val="solid"/>
                <a:miter lim="800000"/>
              </a:ln>
              <a:effectLst/>
            </c:spPr>
            <c:trendlineType val="linear"/>
            <c:dispRSqr val="0"/>
            <c:dispEq val="0"/>
          </c:trendline>
          <c:xVal>
            <c:numRef>
              <c:f>'Task 5Bb'!$C$2:$C$788</c:f>
              <c:numCache>
                <c:formatCode>General</c:formatCode>
                <c:ptCount val="282"/>
                <c:pt idx="0">
                  <c:v>40</c:v>
                </c:pt>
                <c:pt idx="1">
                  <c:v>40</c:v>
                </c:pt>
                <c:pt idx="2">
                  <c:v>40</c:v>
                </c:pt>
                <c:pt idx="3">
                  <c:v>35</c:v>
                </c:pt>
                <c:pt idx="4">
                  <c:v>35</c:v>
                </c:pt>
                <c:pt idx="5">
                  <c:v>35</c:v>
                </c:pt>
                <c:pt idx="6">
                  <c:v>35</c:v>
                </c:pt>
                <c:pt idx="7">
                  <c:v>35</c:v>
                </c:pt>
                <c:pt idx="8">
                  <c:v>35</c:v>
                </c:pt>
                <c:pt idx="9">
                  <c:v>35</c:v>
                </c:pt>
                <c:pt idx="10">
                  <c:v>35</c:v>
                </c:pt>
                <c:pt idx="11">
                  <c:v>35</c:v>
                </c:pt>
                <c:pt idx="12">
                  <c:v>35</c:v>
                </c:pt>
                <c:pt idx="13">
                  <c:v>35</c:v>
                </c:pt>
                <c:pt idx="14">
                  <c:v>35</c:v>
                </c:pt>
                <c:pt idx="15">
                  <c:v>35</c:v>
                </c:pt>
                <c:pt idx="16">
                  <c:v>35</c:v>
                </c:pt>
                <c:pt idx="17">
                  <c:v>35</c:v>
                </c:pt>
                <c:pt idx="18">
                  <c:v>35</c:v>
                </c:pt>
                <c:pt idx="19">
                  <c:v>35</c:v>
                </c:pt>
                <c:pt idx="20">
                  <c:v>35</c:v>
                </c:pt>
                <c:pt idx="21">
                  <c:v>35</c:v>
                </c:pt>
                <c:pt idx="22">
                  <c:v>35</c:v>
                </c:pt>
                <c:pt idx="23">
                  <c:v>32</c:v>
                </c:pt>
                <c:pt idx="24">
                  <c:v>32</c:v>
                </c:pt>
                <c:pt idx="25">
                  <c:v>45</c:v>
                </c:pt>
                <c:pt idx="26">
                  <c:v>45</c:v>
                </c:pt>
                <c:pt idx="27">
                  <c:v>45</c:v>
                </c:pt>
                <c:pt idx="28">
                  <c:v>45</c:v>
                </c:pt>
                <c:pt idx="29">
                  <c:v>45</c:v>
                </c:pt>
                <c:pt idx="30">
                  <c:v>45</c:v>
                </c:pt>
                <c:pt idx="31">
                  <c:v>45</c:v>
                </c:pt>
                <c:pt idx="32">
                  <c:v>45</c:v>
                </c:pt>
                <c:pt idx="33">
                  <c:v>45</c:v>
                </c:pt>
                <c:pt idx="34">
                  <c:v>45</c:v>
                </c:pt>
                <c:pt idx="35">
                  <c:v>45</c:v>
                </c:pt>
                <c:pt idx="36">
                  <c:v>45</c:v>
                </c:pt>
                <c:pt idx="37">
                  <c:v>45</c:v>
                </c:pt>
                <c:pt idx="38">
                  <c:v>45</c:v>
                </c:pt>
                <c:pt idx="39">
                  <c:v>42</c:v>
                </c:pt>
                <c:pt idx="40">
                  <c:v>42</c:v>
                </c:pt>
                <c:pt idx="41">
                  <c:v>45</c:v>
                </c:pt>
                <c:pt idx="42">
                  <c:v>45</c:v>
                </c:pt>
                <c:pt idx="43">
                  <c:v>45</c:v>
                </c:pt>
                <c:pt idx="44">
                  <c:v>45</c:v>
                </c:pt>
                <c:pt idx="45">
                  <c:v>45</c:v>
                </c:pt>
                <c:pt idx="46">
                  <c:v>45</c:v>
                </c:pt>
                <c:pt idx="47">
                  <c:v>45</c:v>
                </c:pt>
                <c:pt idx="48">
                  <c:v>45</c:v>
                </c:pt>
                <c:pt idx="49">
                  <c:v>45</c:v>
                </c:pt>
                <c:pt idx="50">
                  <c:v>45</c:v>
                </c:pt>
                <c:pt idx="51">
                  <c:v>45</c:v>
                </c:pt>
                <c:pt idx="52">
                  <c:v>45</c:v>
                </c:pt>
                <c:pt idx="53">
                  <c:v>45</c:v>
                </c:pt>
                <c:pt idx="54">
                  <c:v>45</c:v>
                </c:pt>
                <c:pt idx="55">
                  <c:v>45</c:v>
                </c:pt>
                <c:pt idx="56">
                  <c:v>45</c:v>
                </c:pt>
                <c:pt idx="57">
                  <c:v>45</c:v>
                </c:pt>
                <c:pt idx="58">
                  <c:v>45</c:v>
                </c:pt>
                <c:pt idx="59">
                  <c:v>45</c:v>
                </c:pt>
                <c:pt idx="60">
                  <c:v>45</c:v>
                </c:pt>
                <c:pt idx="61">
                  <c:v>45</c:v>
                </c:pt>
                <c:pt idx="62">
                  <c:v>45</c:v>
                </c:pt>
                <c:pt idx="63">
                  <c:v>45</c:v>
                </c:pt>
                <c:pt idx="64">
                  <c:v>45</c:v>
                </c:pt>
                <c:pt idx="65">
                  <c:v>45</c:v>
                </c:pt>
                <c:pt idx="66">
                  <c:v>45</c:v>
                </c:pt>
                <c:pt idx="67">
                  <c:v>45</c:v>
                </c:pt>
                <c:pt idx="68">
                  <c:v>45</c:v>
                </c:pt>
                <c:pt idx="69">
                  <c:v>45</c:v>
                </c:pt>
                <c:pt idx="70">
                  <c:v>45</c:v>
                </c:pt>
                <c:pt idx="71">
                  <c:v>45</c:v>
                </c:pt>
                <c:pt idx="72">
                  <c:v>45</c:v>
                </c:pt>
                <c:pt idx="73">
                  <c:v>45</c:v>
                </c:pt>
                <c:pt idx="74">
                  <c:v>45</c:v>
                </c:pt>
                <c:pt idx="75">
                  <c:v>45</c:v>
                </c:pt>
                <c:pt idx="76">
                  <c:v>45</c:v>
                </c:pt>
                <c:pt idx="77">
                  <c:v>45</c:v>
                </c:pt>
                <c:pt idx="78">
                  <c:v>45</c:v>
                </c:pt>
                <c:pt idx="79">
                  <c:v>45</c:v>
                </c:pt>
                <c:pt idx="80">
                  <c:v>50</c:v>
                </c:pt>
                <c:pt idx="81">
                  <c:v>50</c:v>
                </c:pt>
                <c:pt idx="82">
                  <c:v>50</c:v>
                </c:pt>
                <c:pt idx="83">
                  <c:v>66</c:v>
                </c:pt>
                <c:pt idx="84">
                  <c:v>66</c:v>
                </c:pt>
                <c:pt idx="85">
                  <c:v>66</c:v>
                </c:pt>
                <c:pt idx="86">
                  <c:v>66</c:v>
                </c:pt>
                <c:pt idx="87">
                  <c:v>66</c:v>
                </c:pt>
                <c:pt idx="88">
                  <c:v>67</c:v>
                </c:pt>
                <c:pt idx="89">
                  <c:v>67</c:v>
                </c:pt>
                <c:pt idx="90">
                  <c:v>67</c:v>
                </c:pt>
                <c:pt idx="91">
                  <c:v>60.9</c:v>
                </c:pt>
                <c:pt idx="92">
                  <c:v>52</c:v>
                </c:pt>
                <c:pt idx="93">
                  <c:v>87</c:v>
                </c:pt>
                <c:pt idx="94">
                  <c:v>78</c:v>
                </c:pt>
                <c:pt idx="95">
                  <c:v>78</c:v>
                </c:pt>
                <c:pt idx="96">
                  <c:v>78</c:v>
                </c:pt>
                <c:pt idx="97">
                  <c:v>35</c:v>
                </c:pt>
                <c:pt idx="98">
                  <c:v>35</c:v>
                </c:pt>
                <c:pt idx="99">
                  <c:v>35</c:v>
                </c:pt>
                <c:pt idx="100">
                  <c:v>35</c:v>
                </c:pt>
                <c:pt idx="101">
                  <c:v>35</c:v>
                </c:pt>
                <c:pt idx="102">
                  <c:v>35</c:v>
                </c:pt>
                <c:pt idx="103">
                  <c:v>35</c:v>
                </c:pt>
                <c:pt idx="104">
                  <c:v>35</c:v>
                </c:pt>
                <c:pt idx="105">
                  <c:v>43</c:v>
                </c:pt>
                <c:pt idx="106">
                  <c:v>43</c:v>
                </c:pt>
                <c:pt idx="107">
                  <c:v>43</c:v>
                </c:pt>
                <c:pt idx="108">
                  <c:v>43</c:v>
                </c:pt>
                <c:pt idx="109">
                  <c:v>35</c:v>
                </c:pt>
                <c:pt idx="110">
                  <c:v>35</c:v>
                </c:pt>
                <c:pt idx="111">
                  <c:v>35</c:v>
                </c:pt>
                <c:pt idx="112">
                  <c:v>35</c:v>
                </c:pt>
                <c:pt idx="113">
                  <c:v>35</c:v>
                </c:pt>
                <c:pt idx="114">
                  <c:v>35</c:v>
                </c:pt>
                <c:pt idx="115">
                  <c:v>35</c:v>
                </c:pt>
                <c:pt idx="116">
                  <c:v>35</c:v>
                </c:pt>
                <c:pt idx="117">
                  <c:v>35</c:v>
                </c:pt>
                <c:pt idx="118">
                  <c:v>35</c:v>
                </c:pt>
                <c:pt idx="119">
                  <c:v>35</c:v>
                </c:pt>
                <c:pt idx="120">
                  <c:v>35</c:v>
                </c:pt>
                <c:pt idx="121">
                  <c:v>35</c:v>
                </c:pt>
                <c:pt idx="122">
                  <c:v>35</c:v>
                </c:pt>
                <c:pt idx="123">
                  <c:v>35</c:v>
                </c:pt>
                <c:pt idx="124">
                  <c:v>35</c:v>
                </c:pt>
                <c:pt idx="125">
                  <c:v>35</c:v>
                </c:pt>
                <c:pt idx="126">
                  <c:v>35</c:v>
                </c:pt>
                <c:pt idx="127">
                  <c:v>35</c:v>
                </c:pt>
                <c:pt idx="128">
                  <c:v>35</c:v>
                </c:pt>
                <c:pt idx="129">
                  <c:v>35</c:v>
                </c:pt>
                <c:pt idx="130">
                  <c:v>35</c:v>
                </c:pt>
                <c:pt idx="131">
                  <c:v>37</c:v>
                </c:pt>
                <c:pt idx="132">
                  <c:v>35</c:v>
                </c:pt>
                <c:pt idx="133">
                  <c:v>35</c:v>
                </c:pt>
                <c:pt idx="134">
                  <c:v>35</c:v>
                </c:pt>
                <c:pt idx="135">
                  <c:v>35</c:v>
                </c:pt>
                <c:pt idx="136">
                  <c:v>35</c:v>
                </c:pt>
                <c:pt idx="137">
                  <c:v>35</c:v>
                </c:pt>
                <c:pt idx="138">
                  <c:v>44</c:v>
                </c:pt>
                <c:pt idx="139">
                  <c:v>44</c:v>
                </c:pt>
                <c:pt idx="140">
                  <c:v>44</c:v>
                </c:pt>
                <c:pt idx="141">
                  <c:v>44</c:v>
                </c:pt>
                <c:pt idx="142">
                  <c:v>44</c:v>
                </c:pt>
                <c:pt idx="143">
                  <c:v>44</c:v>
                </c:pt>
                <c:pt idx="144">
                  <c:v>44</c:v>
                </c:pt>
                <c:pt idx="145">
                  <c:v>44</c:v>
                </c:pt>
                <c:pt idx="146">
                  <c:v>44</c:v>
                </c:pt>
                <c:pt idx="147">
                  <c:v>44</c:v>
                </c:pt>
                <c:pt idx="148">
                  <c:v>40</c:v>
                </c:pt>
                <c:pt idx="149">
                  <c:v>40</c:v>
                </c:pt>
                <c:pt idx="150">
                  <c:v>60</c:v>
                </c:pt>
                <c:pt idx="151">
                  <c:v>60</c:v>
                </c:pt>
                <c:pt idx="152">
                  <c:v>48</c:v>
                </c:pt>
                <c:pt idx="153">
                  <c:v>48</c:v>
                </c:pt>
                <c:pt idx="154">
                  <c:v>48</c:v>
                </c:pt>
                <c:pt idx="155">
                  <c:v>48</c:v>
                </c:pt>
                <c:pt idx="156">
                  <c:v>48</c:v>
                </c:pt>
                <c:pt idx="157">
                  <c:v>48</c:v>
                </c:pt>
                <c:pt idx="158">
                  <c:v>48</c:v>
                </c:pt>
                <c:pt idx="159">
                  <c:v>48</c:v>
                </c:pt>
                <c:pt idx="160">
                  <c:v>48</c:v>
                </c:pt>
                <c:pt idx="161">
                  <c:v>40</c:v>
                </c:pt>
                <c:pt idx="162">
                  <c:v>40</c:v>
                </c:pt>
                <c:pt idx="163">
                  <c:v>50</c:v>
                </c:pt>
                <c:pt idx="164">
                  <c:v>50</c:v>
                </c:pt>
                <c:pt idx="165">
                  <c:v>50</c:v>
                </c:pt>
                <c:pt idx="166">
                  <c:v>50</c:v>
                </c:pt>
                <c:pt idx="167">
                  <c:v>50</c:v>
                </c:pt>
                <c:pt idx="168">
                  <c:v>50</c:v>
                </c:pt>
                <c:pt idx="169">
                  <c:v>50</c:v>
                </c:pt>
                <c:pt idx="170">
                  <c:v>50</c:v>
                </c:pt>
                <c:pt idx="171">
                  <c:v>50</c:v>
                </c:pt>
                <c:pt idx="172">
                  <c:v>45</c:v>
                </c:pt>
                <c:pt idx="173">
                  <c:v>45</c:v>
                </c:pt>
                <c:pt idx="174">
                  <c:v>45</c:v>
                </c:pt>
                <c:pt idx="175">
                  <c:v>45</c:v>
                </c:pt>
                <c:pt idx="176">
                  <c:v>45</c:v>
                </c:pt>
                <c:pt idx="177">
                  <c:v>45</c:v>
                </c:pt>
                <c:pt idx="178">
                  <c:v>60</c:v>
                </c:pt>
                <c:pt idx="179">
                  <c:v>80</c:v>
                </c:pt>
                <c:pt idx="180">
                  <c:v>80</c:v>
                </c:pt>
                <c:pt idx="181">
                  <c:v>60</c:v>
                </c:pt>
                <c:pt idx="182">
                  <c:v>60</c:v>
                </c:pt>
                <c:pt idx="183">
                  <c:v>60</c:v>
                </c:pt>
                <c:pt idx="184">
                  <c:v>60</c:v>
                </c:pt>
                <c:pt idx="185">
                  <c:v>60</c:v>
                </c:pt>
                <c:pt idx="186">
                  <c:v>60</c:v>
                </c:pt>
                <c:pt idx="187">
                  <c:v>55</c:v>
                </c:pt>
                <c:pt idx="188">
                  <c:v>55</c:v>
                </c:pt>
                <c:pt idx="189">
                  <c:v>55</c:v>
                </c:pt>
                <c:pt idx="190">
                  <c:v>55</c:v>
                </c:pt>
                <c:pt idx="191">
                  <c:v>70</c:v>
                </c:pt>
                <c:pt idx="192">
                  <c:v>70</c:v>
                </c:pt>
                <c:pt idx="193">
                  <c:v>60</c:v>
                </c:pt>
                <c:pt idx="194">
                  <c:v>60</c:v>
                </c:pt>
                <c:pt idx="195">
                  <c:v>60</c:v>
                </c:pt>
                <c:pt idx="196">
                  <c:v>60</c:v>
                </c:pt>
                <c:pt idx="197">
                  <c:v>60</c:v>
                </c:pt>
                <c:pt idx="198">
                  <c:v>43</c:v>
                </c:pt>
                <c:pt idx="199">
                  <c:v>43</c:v>
                </c:pt>
                <c:pt idx="200">
                  <c:v>66</c:v>
                </c:pt>
                <c:pt idx="201">
                  <c:v>66</c:v>
                </c:pt>
                <c:pt idx="202">
                  <c:v>66</c:v>
                </c:pt>
                <c:pt idx="203">
                  <c:v>66</c:v>
                </c:pt>
                <c:pt idx="204">
                  <c:v>66</c:v>
                </c:pt>
                <c:pt idx="205">
                  <c:v>66</c:v>
                </c:pt>
                <c:pt idx="206">
                  <c:v>66</c:v>
                </c:pt>
                <c:pt idx="207">
                  <c:v>80</c:v>
                </c:pt>
                <c:pt idx="208">
                  <c:v>80</c:v>
                </c:pt>
                <c:pt idx="209">
                  <c:v>80</c:v>
                </c:pt>
                <c:pt idx="210">
                  <c:v>80</c:v>
                </c:pt>
                <c:pt idx="211">
                  <c:v>80</c:v>
                </c:pt>
                <c:pt idx="212">
                  <c:v>80</c:v>
                </c:pt>
                <c:pt idx="213">
                  <c:v>80</c:v>
                </c:pt>
                <c:pt idx="214">
                  <c:v>80</c:v>
                </c:pt>
                <c:pt idx="215">
                  <c:v>80</c:v>
                </c:pt>
                <c:pt idx="216">
                  <c:v>80</c:v>
                </c:pt>
                <c:pt idx="217">
                  <c:v>51</c:v>
                </c:pt>
                <c:pt idx="218">
                  <c:v>51</c:v>
                </c:pt>
                <c:pt idx="219">
                  <c:v>51</c:v>
                </c:pt>
                <c:pt idx="220">
                  <c:v>93</c:v>
                </c:pt>
                <c:pt idx="221">
                  <c:v>35</c:v>
                </c:pt>
                <c:pt idx="222">
                  <c:v>36</c:v>
                </c:pt>
                <c:pt idx="223">
                  <c:v>43</c:v>
                </c:pt>
                <c:pt idx="224">
                  <c:v>43</c:v>
                </c:pt>
                <c:pt idx="225">
                  <c:v>43</c:v>
                </c:pt>
                <c:pt idx="226">
                  <c:v>43</c:v>
                </c:pt>
                <c:pt idx="227">
                  <c:v>43</c:v>
                </c:pt>
                <c:pt idx="228">
                  <c:v>55</c:v>
                </c:pt>
                <c:pt idx="229">
                  <c:v>55</c:v>
                </c:pt>
                <c:pt idx="230">
                  <c:v>55</c:v>
                </c:pt>
                <c:pt idx="231">
                  <c:v>55</c:v>
                </c:pt>
                <c:pt idx="232">
                  <c:v>55</c:v>
                </c:pt>
                <c:pt idx="233">
                  <c:v>63</c:v>
                </c:pt>
                <c:pt idx="234">
                  <c:v>63</c:v>
                </c:pt>
                <c:pt idx="235">
                  <c:v>63</c:v>
                </c:pt>
                <c:pt idx="236">
                  <c:v>50</c:v>
                </c:pt>
                <c:pt idx="237">
                  <c:v>50</c:v>
                </c:pt>
                <c:pt idx="238">
                  <c:v>50</c:v>
                </c:pt>
                <c:pt idx="239">
                  <c:v>50</c:v>
                </c:pt>
                <c:pt idx="240">
                  <c:v>62</c:v>
                </c:pt>
                <c:pt idx="241">
                  <c:v>62</c:v>
                </c:pt>
                <c:pt idx="242">
                  <c:v>62</c:v>
                </c:pt>
                <c:pt idx="243">
                  <c:v>62</c:v>
                </c:pt>
                <c:pt idx="244">
                  <c:v>62</c:v>
                </c:pt>
                <c:pt idx="245">
                  <c:v>62</c:v>
                </c:pt>
                <c:pt idx="246">
                  <c:v>62</c:v>
                </c:pt>
                <c:pt idx="247">
                  <c:v>62</c:v>
                </c:pt>
                <c:pt idx="248">
                  <c:v>43</c:v>
                </c:pt>
                <c:pt idx="249">
                  <c:v>60</c:v>
                </c:pt>
                <c:pt idx="250">
                  <c:v>35</c:v>
                </c:pt>
                <c:pt idx="251">
                  <c:v>35</c:v>
                </c:pt>
                <c:pt idx="252">
                  <c:v>60</c:v>
                </c:pt>
                <c:pt idx="253">
                  <c:v>60</c:v>
                </c:pt>
                <c:pt idx="254">
                  <c:v>60</c:v>
                </c:pt>
                <c:pt idx="255">
                  <c:v>60</c:v>
                </c:pt>
                <c:pt idx="256">
                  <c:v>60</c:v>
                </c:pt>
                <c:pt idx="257">
                  <c:v>55</c:v>
                </c:pt>
                <c:pt idx="258">
                  <c:v>55</c:v>
                </c:pt>
                <c:pt idx="259">
                  <c:v>55</c:v>
                </c:pt>
                <c:pt idx="260">
                  <c:v>55</c:v>
                </c:pt>
                <c:pt idx="261">
                  <c:v>55</c:v>
                </c:pt>
                <c:pt idx="262">
                  <c:v>55</c:v>
                </c:pt>
                <c:pt idx="263">
                  <c:v>55</c:v>
                </c:pt>
                <c:pt idx="264">
                  <c:v>55</c:v>
                </c:pt>
                <c:pt idx="265">
                  <c:v>55</c:v>
                </c:pt>
                <c:pt idx="266">
                  <c:v>55</c:v>
                </c:pt>
                <c:pt idx="267">
                  <c:v>55</c:v>
                </c:pt>
                <c:pt idx="268">
                  <c:v>55</c:v>
                </c:pt>
                <c:pt idx="269">
                  <c:v>55</c:v>
                </c:pt>
                <c:pt idx="270">
                  <c:v>55</c:v>
                </c:pt>
                <c:pt idx="271">
                  <c:v>70</c:v>
                </c:pt>
                <c:pt idx="272">
                  <c:v>70</c:v>
                </c:pt>
                <c:pt idx="273">
                  <c:v>70</c:v>
                </c:pt>
                <c:pt idx="274">
                  <c:v>60</c:v>
                </c:pt>
                <c:pt idx="275">
                  <c:v>60</c:v>
                </c:pt>
                <c:pt idx="276">
                  <c:v>60</c:v>
                </c:pt>
                <c:pt idx="277">
                  <c:v>60</c:v>
                </c:pt>
                <c:pt idx="278">
                  <c:v>60</c:v>
                </c:pt>
                <c:pt idx="279">
                  <c:v>50</c:v>
                </c:pt>
                <c:pt idx="280">
                  <c:v>50</c:v>
                </c:pt>
                <c:pt idx="281">
                  <c:v>50</c:v>
                </c:pt>
              </c:numCache>
            </c:numRef>
          </c:xVal>
          <c:yVal>
            <c:numRef>
              <c:f>'Task 5Bb'!$I$2:$I$788</c:f>
              <c:numCache>
                <c:formatCode>General</c:formatCode>
                <c:ptCount val="282"/>
                <c:pt idx="0">
                  <c:v>13.5</c:v>
                </c:pt>
                <c:pt idx="1">
                  <c:v>13.5</c:v>
                </c:pt>
                <c:pt idx="2">
                  <c:v>13</c:v>
                </c:pt>
                <c:pt idx="3">
                  <c:v>15.5</c:v>
                </c:pt>
                <c:pt idx="4">
                  <c:v>15.5</c:v>
                </c:pt>
                <c:pt idx="5">
                  <c:v>21.535</c:v>
                </c:pt>
                <c:pt idx="6">
                  <c:v>15.5</c:v>
                </c:pt>
                <c:pt idx="7">
                  <c:v>15.5</c:v>
                </c:pt>
                <c:pt idx="8">
                  <c:v>23.42</c:v>
                </c:pt>
                <c:pt idx="9">
                  <c:v>23.42</c:v>
                </c:pt>
                <c:pt idx="10">
                  <c:v>23.42</c:v>
                </c:pt>
                <c:pt idx="11">
                  <c:v>23.42</c:v>
                </c:pt>
                <c:pt idx="12">
                  <c:v>23.92</c:v>
                </c:pt>
                <c:pt idx="13">
                  <c:v>23.92</c:v>
                </c:pt>
                <c:pt idx="14">
                  <c:v>23.92</c:v>
                </c:pt>
                <c:pt idx="15">
                  <c:v>22.5</c:v>
                </c:pt>
                <c:pt idx="16">
                  <c:v>22.5</c:v>
                </c:pt>
                <c:pt idx="17">
                  <c:v>22.5</c:v>
                </c:pt>
                <c:pt idx="18">
                  <c:v>22.5</c:v>
                </c:pt>
                <c:pt idx="19">
                  <c:v>22.5</c:v>
                </c:pt>
                <c:pt idx="20">
                  <c:v>22.5</c:v>
                </c:pt>
                <c:pt idx="21">
                  <c:v>22.5</c:v>
                </c:pt>
                <c:pt idx="22">
                  <c:v>22.5</c:v>
                </c:pt>
                <c:pt idx="23">
                  <c:v>20.89</c:v>
                </c:pt>
                <c:pt idx="24">
                  <c:v>20.445</c:v>
                </c:pt>
                <c:pt idx="25">
                  <c:v>16.405000000000001</c:v>
                </c:pt>
                <c:pt idx="26">
                  <c:v>16.63</c:v>
                </c:pt>
                <c:pt idx="27">
                  <c:v>21.945</c:v>
                </c:pt>
                <c:pt idx="28">
                  <c:v>16.405000000000001</c:v>
                </c:pt>
                <c:pt idx="29">
                  <c:v>21.689999999999998</c:v>
                </c:pt>
                <c:pt idx="30">
                  <c:v>21.689999999999998</c:v>
                </c:pt>
                <c:pt idx="31">
                  <c:v>16.63</c:v>
                </c:pt>
                <c:pt idx="32">
                  <c:v>21.689999999999998</c:v>
                </c:pt>
                <c:pt idx="33">
                  <c:v>16.405000000000001</c:v>
                </c:pt>
                <c:pt idx="34">
                  <c:v>21.689999999999998</c:v>
                </c:pt>
                <c:pt idx="35">
                  <c:v>16.405000000000001</c:v>
                </c:pt>
                <c:pt idx="36">
                  <c:v>21.945</c:v>
                </c:pt>
                <c:pt idx="37">
                  <c:v>16.405000000000001</c:v>
                </c:pt>
                <c:pt idx="38">
                  <c:v>21.689999999999998</c:v>
                </c:pt>
                <c:pt idx="39">
                  <c:v>17.2</c:v>
                </c:pt>
                <c:pt idx="40">
                  <c:v>17.700000000000003</c:v>
                </c:pt>
                <c:pt idx="41">
                  <c:v>15.950000000000001</c:v>
                </c:pt>
                <c:pt idx="42">
                  <c:v>20.47</c:v>
                </c:pt>
                <c:pt idx="43">
                  <c:v>15.9</c:v>
                </c:pt>
                <c:pt idx="44">
                  <c:v>20.47</c:v>
                </c:pt>
                <c:pt idx="45">
                  <c:v>15.9</c:v>
                </c:pt>
                <c:pt idx="46">
                  <c:v>20.47</c:v>
                </c:pt>
                <c:pt idx="47">
                  <c:v>15.9</c:v>
                </c:pt>
                <c:pt idx="48">
                  <c:v>20.45</c:v>
                </c:pt>
                <c:pt idx="49">
                  <c:v>15.950000000000001</c:v>
                </c:pt>
                <c:pt idx="50">
                  <c:v>15.9</c:v>
                </c:pt>
                <c:pt idx="51">
                  <c:v>15.9</c:v>
                </c:pt>
                <c:pt idx="52">
                  <c:v>20.47</c:v>
                </c:pt>
                <c:pt idx="53">
                  <c:v>15</c:v>
                </c:pt>
                <c:pt idx="54">
                  <c:v>15</c:v>
                </c:pt>
                <c:pt idx="55">
                  <c:v>15</c:v>
                </c:pt>
                <c:pt idx="56">
                  <c:v>19.5</c:v>
                </c:pt>
                <c:pt idx="57">
                  <c:v>19.5</c:v>
                </c:pt>
                <c:pt idx="58">
                  <c:v>19.5</c:v>
                </c:pt>
                <c:pt idx="59">
                  <c:v>17</c:v>
                </c:pt>
                <c:pt idx="60">
                  <c:v>19</c:v>
                </c:pt>
                <c:pt idx="61">
                  <c:v>18.48</c:v>
                </c:pt>
                <c:pt idx="62">
                  <c:v>18.48</c:v>
                </c:pt>
                <c:pt idx="63">
                  <c:v>18.515000000000001</c:v>
                </c:pt>
                <c:pt idx="64">
                  <c:v>18.48</c:v>
                </c:pt>
                <c:pt idx="65">
                  <c:v>18.515000000000001</c:v>
                </c:pt>
                <c:pt idx="66">
                  <c:v>14.95</c:v>
                </c:pt>
                <c:pt idx="67">
                  <c:v>15.149999999999999</c:v>
                </c:pt>
                <c:pt idx="68">
                  <c:v>21.954999999999998</c:v>
                </c:pt>
                <c:pt idx="69">
                  <c:v>21.950000000000003</c:v>
                </c:pt>
                <c:pt idx="70">
                  <c:v>21.7</c:v>
                </c:pt>
                <c:pt idx="71">
                  <c:v>14.95</c:v>
                </c:pt>
                <c:pt idx="72">
                  <c:v>14.95</c:v>
                </c:pt>
                <c:pt idx="73">
                  <c:v>21.950000000000003</c:v>
                </c:pt>
                <c:pt idx="74">
                  <c:v>21.7</c:v>
                </c:pt>
                <c:pt idx="75">
                  <c:v>14.95</c:v>
                </c:pt>
                <c:pt idx="76">
                  <c:v>15.5</c:v>
                </c:pt>
                <c:pt idx="77">
                  <c:v>20.3</c:v>
                </c:pt>
                <c:pt idx="78">
                  <c:v>20.3</c:v>
                </c:pt>
                <c:pt idx="79">
                  <c:v>20.3</c:v>
                </c:pt>
                <c:pt idx="80">
                  <c:v>19.04</c:v>
                </c:pt>
                <c:pt idx="81">
                  <c:v>19.04</c:v>
                </c:pt>
                <c:pt idx="82">
                  <c:v>19.04</c:v>
                </c:pt>
                <c:pt idx="83">
                  <c:v>12.5</c:v>
                </c:pt>
                <c:pt idx="84">
                  <c:v>16.645</c:v>
                </c:pt>
                <c:pt idx="85">
                  <c:v>16.645</c:v>
                </c:pt>
                <c:pt idx="86">
                  <c:v>16.645</c:v>
                </c:pt>
                <c:pt idx="87">
                  <c:v>16.645</c:v>
                </c:pt>
                <c:pt idx="88">
                  <c:v>17.28</c:v>
                </c:pt>
                <c:pt idx="89">
                  <c:v>17.28</c:v>
                </c:pt>
                <c:pt idx="90">
                  <c:v>17.28</c:v>
                </c:pt>
                <c:pt idx="91">
                  <c:v>11.5</c:v>
                </c:pt>
                <c:pt idx="92">
                  <c:v>10.4</c:v>
                </c:pt>
                <c:pt idx="93">
                  <c:v>9</c:v>
                </c:pt>
                <c:pt idx="94">
                  <c:v>14.98</c:v>
                </c:pt>
                <c:pt idx="95">
                  <c:v>14.98</c:v>
                </c:pt>
                <c:pt idx="96">
                  <c:v>14.98</c:v>
                </c:pt>
                <c:pt idx="97">
                  <c:v>22.5</c:v>
                </c:pt>
                <c:pt idx="98">
                  <c:v>22.5</c:v>
                </c:pt>
                <c:pt idx="99">
                  <c:v>22.5</c:v>
                </c:pt>
                <c:pt idx="100">
                  <c:v>22.5</c:v>
                </c:pt>
                <c:pt idx="101">
                  <c:v>22.5</c:v>
                </c:pt>
                <c:pt idx="102">
                  <c:v>22.5</c:v>
                </c:pt>
                <c:pt idx="103">
                  <c:v>22.5</c:v>
                </c:pt>
                <c:pt idx="104">
                  <c:v>22.5</c:v>
                </c:pt>
                <c:pt idx="105">
                  <c:v>24</c:v>
                </c:pt>
                <c:pt idx="106">
                  <c:v>24</c:v>
                </c:pt>
                <c:pt idx="107">
                  <c:v>19.335000000000001</c:v>
                </c:pt>
                <c:pt idx="108">
                  <c:v>19.335000000000001</c:v>
                </c:pt>
                <c:pt idx="109">
                  <c:v>16.824999999999999</c:v>
                </c:pt>
                <c:pt idx="110">
                  <c:v>16.824999999999999</c:v>
                </c:pt>
                <c:pt idx="111">
                  <c:v>23.785</c:v>
                </c:pt>
                <c:pt idx="112">
                  <c:v>23.785</c:v>
                </c:pt>
                <c:pt idx="113">
                  <c:v>23.785</c:v>
                </c:pt>
                <c:pt idx="114">
                  <c:v>16.824999999999999</c:v>
                </c:pt>
                <c:pt idx="115">
                  <c:v>16.824999999999999</c:v>
                </c:pt>
                <c:pt idx="116">
                  <c:v>23.785</c:v>
                </c:pt>
                <c:pt idx="117">
                  <c:v>16.824999999999999</c:v>
                </c:pt>
                <c:pt idx="118">
                  <c:v>23.785</c:v>
                </c:pt>
                <c:pt idx="119">
                  <c:v>16.824999999999999</c:v>
                </c:pt>
                <c:pt idx="120">
                  <c:v>23.785</c:v>
                </c:pt>
                <c:pt idx="121">
                  <c:v>16.824999999999999</c:v>
                </c:pt>
                <c:pt idx="122">
                  <c:v>16.824999999999999</c:v>
                </c:pt>
                <c:pt idx="123">
                  <c:v>16.824999999999999</c:v>
                </c:pt>
                <c:pt idx="124">
                  <c:v>23.785</c:v>
                </c:pt>
                <c:pt idx="125">
                  <c:v>23.785</c:v>
                </c:pt>
                <c:pt idx="126">
                  <c:v>23.785</c:v>
                </c:pt>
                <c:pt idx="127">
                  <c:v>23.785</c:v>
                </c:pt>
                <c:pt idx="128">
                  <c:v>23.785</c:v>
                </c:pt>
                <c:pt idx="129">
                  <c:v>16.824999999999999</c:v>
                </c:pt>
                <c:pt idx="130">
                  <c:v>16.824999999999999</c:v>
                </c:pt>
                <c:pt idx="131">
                  <c:v>14.8</c:v>
                </c:pt>
                <c:pt idx="132">
                  <c:v>23.560000000000002</c:v>
                </c:pt>
                <c:pt idx="133">
                  <c:v>23.560000000000002</c:v>
                </c:pt>
                <c:pt idx="134">
                  <c:v>23.560000000000002</c:v>
                </c:pt>
                <c:pt idx="135">
                  <c:v>23.560000000000002</c:v>
                </c:pt>
                <c:pt idx="136">
                  <c:v>23.560000000000002</c:v>
                </c:pt>
                <c:pt idx="137">
                  <c:v>23.560000000000002</c:v>
                </c:pt>
                <c:pt idx="138">
                  <c:v>15.4</c:v>
                </c:pt>
                <c:pt idx="139">
                  <c:v>21.1</c:v>
                </c:pt>
                <c:pt idx="140">
                  <c:v>15.4</c:v>
                </c:pt>
                <c:pt idx="141">
                  <c:v>15.4</c:v>
                </c:pt>
                <c:pt idx="142">
                  <c:v>15.4</c:v>
                </c:pt>
                <c:pt idx="143">
                  <c:v>21.1</c:v>
                </c:pt>
                <c:pt idx="144">
                  <c:v>19.600000000000001</c:v>
                </c:pt>
                <c:pt idx="145">
                  <c:v>21.1</c:v>
                </c:pt>
                <c:pt idx="146">
                  <c:v>21.1</c:v>
                </c:pt>
                <c:pt idx="147">
                  <c:v>19.600000000000001</c:v>
                </c:pt>
                <c:pt idx="148">
                  <c:v>12.5</c:v>
                </c:pt>
                <c:pt idx="149">
                  <c:v>12.5</c:v>
                </c:pt>
                <c:pt idx="150">
                  <c:v>11.5</c:v>
                </c:pt>
                <c:pt idx="151">
                  <c:v>14.18</c:v>
                </c:pt>
                <c:pt idx="152">
                  <c:v>22.15</c:v>
                </c:pt>
                <c:pt idx="153">
                  <c:v>22.15</c:v>
                </c:pt>
                <c:pt idx="154">
                  <c:v>22.15</c:v>
                </c:pt>
                <c:pt idx="155">
                  <c:v>22.15</c:v>
                </c:pt>
                <c:pt idx="156">
                  <c:v>22.15</c:v>
                </c:pt>
                <c:pt idx="157">
                  <c:v>22.15</c:v>
                </c:pt>
                <c:pt idx="158">
                  <c:v>22.15</c:v>
                </c:pt>
                <c:pt idx="159">
                  <c:v>22.15</c:v>
                </c:pt>
                <c:pt idx="160">
                  <c:v>22.15</c:v>
                </c:pt>
                <c:pt idx="161">
                  <c:v>16.094999999999999</c:v>
                </c:pt>
                <c:pt idx="162">
                  <c:v>16.094999999999999</c:v>
                </c:pt>
                <c:pt idx="163">
                  <c:v>12.035</c:v>
                </c:pt>
                <c:pt idx="164">
                  <c:v>11.934999999999999</c:v>
                </c:pt>
                <c:pt idx="165">
                  <c:v>11.934999999999999</c:v>
                </c:pt>
                <c:pt idx="166">
                  <c:v>17.8</c:v>
                </c:pt>
                <c:pt idx="167">
                  <c:v>17.8</c:v>
                </c:pt>
                <c:pt idx="168">
                  <c:v>17.8</c:v>
                </c:pt>
                <c:pt idx="169">
                  <c:v>17.8</c:v>
                </c:pt>
                <c:pt idx="170">
                  <c:v>17.8</c:v>
                </c:pt>
                <c:pt idx="171">
                  <c:v>17.8</c:v>
                </c:pt>
                <c:pt idx="172">
                  <c:v>21.11</c:v>
                </c:pt>
                <c:pt idx="173">
                  <c:v>20.95</c:v>
                </c:pt>
                <c:pt idx="174">
                  <c:v>15.5</c:v>
                </c:pt>
                <c:pt idx="175">
                  <c:v>15.5</c:v>
                </c:pt>
                <c:pt idx="176">
                  <c:v>19</c:v>
                </c:pt>
                <c:pt idx="177">
                  <c:v>17</c:v>
                </c:pt>
                <c:pt idx="178">
                  <c:v>13.45</c:v>
                </c:pt>
                <c:pt idx="179">
                  <c:v>9.16</c:v>
                </c:pt>
                <c:pt idx="180">
                  <c:v>11.45</c:v>
                </c:pt>
                <c:pt idx="181">
                  <c:v>13.45</c:v>
                </c:pt>
                <c:pt idx="182">
                  <c:v>13.45</c:v>
                </c:pt>
                <c:pt idx="183">
                  <c:v>13.45</c:v>
                </c:pt>
                <c:pt idx="184">
                  <c:v>13.45</c:v>
                </c:pt>
                <c:pt idx="185">
                  <c:v>13.45</c:v>
                </c:pt>
                <c:pt idx="186">
                  <c:v>13.45</c:v>
                </c:pt>
                <c:pt idx="187">
                  <c:v>19.86</c:v>
                </c:pt>
                <c:pt idx="188">
                  <c:v>13.42</c:v>
                </c:pt>
                <c:pt idx="189">
                  <c:v>19.564999999999998</c:v>
                </c:pt>
                <c:pt idx="190">
                  <c:v>13.705</c:v>
                </c:pt>
                <c:pt idx="191">
                  <c:v>15.55</c:v>
                </c:pt>
                <c:pt idx="192">
                  <c:v>15.55</c:v>
                </c:pt>
                <c:pt idx="193">
                  <c:v>15.8</c:v>
                </c:pt>
                <c:pt idx="194">
                  <c:v>15.8</c:v>
                </c:pt>
                <c:pt idx="195">
                  <c:v>15.8</c:v>
                </c:pt>
                <c:pt idx="196">
                  <c:v>15.8</c:v>
                </c:pt>
                <c:pt idx="197">
                  <c:v>15.8</c:v>
                </c:pt>
                <c:pt idx="198">
                  <c:v>19.600000000000001</c:v>
                </c:pt>
                <c:pt idx="199">
                  <c:v>19.7</c:v>
                </c:pt>
                <c:pt idx="200">
                  <c:v>12.36</c:v>
                </c:pt>
                <c:pt idx="201">
                  <c:v>12.385</c:v>
                </c:pt>
                <c:pt idx="202">
                  <c:v>12.5</c:v>
                </c:pt>
                <c:pt idx="203">
                  <c:v>16.645</c:v>
                </c:pt>
                <c:pt idx="204">
                  <c:v>16.645</c:v>
                </c:pt>
                <c:pt idx="205">
                  <c:v>12.385</c:v>
                </c:pt>
                <c:pt idx="206">
                  <c:v>16.645</c:v>
                </c:pt>
                <c:pt idx="207">
                  <c:v>12.725000000000001</c:v>
                </c:pt>
                <c:pt idx="208">
                  <c:v>13.395</c:v>
                </c:pt>
                <c:pt idx="209">
                  <c:v>13.395</c:v>
                </c:pt>
                <c:pt idx="210">
                  <c:v>12.725000000000001</c:v>
                </c:pt>
                <c:pt idx="211">
                  <c:v>9.0299999999999994</c:v>
                </c:pt>
                <c:pt idx="212">
                  <c:v>8.9049999999999994</c:v>
                </c:pt>
                <c:pt idx="213">
                  <c:v>12.725000000000001</c:v>
                </c:pt>
                <c:pt idx="214">
                  <c:v>9.3049999999999997</c:v>
                </c:pt>
                <c:pt idx="215">
                  <c:v>10.96</c:v>
                </c:pt>
                <c:pt idx="216">
                  <c:v>10.96</c:v>
                </c:pt>
                <c:pt idx="217">
                  <c:v>19.34</c:v>
                </c:pt>
                <c:pt idx="218">
                  <c:v>19.34</c:v>
                </c:pt>
                <c:pt idx="219">
                  <c:v>19.34</c:v>
                </c:pt>
                <c:pt idx="220">
                  <c:v>7.15</c:v>
                </c:pt>
                <c:pt idx="221">
                  <c:v>13.85</c:v>
                </c:pt>
                <c:pt idx="222">
                  <c:v>13.85</c:v>
                </c:pt>
                <c:pt idx="223">
                  <c:v>18.899999999999999</c:v>
                </c:pt>
                <c:pt idx="224">
                  <c:v>19.335000000000001</c:v>
                </c:pt>
                <c:pt idx="225">
                  <c:v>18.195</c:v>
                </c:pt>
                <c:pt idx="226">
                  <c:v>18.195</c:v>
                </c:pt>
                <c:pt idx="227">
                  <c:v>19.335000000000001</c:v>
                </c:pt>
                <c:pt idx="228">
                  <c:v>12.149999999999999</c:v>
                </c:pt>
                <c:pt idx="229">
                  <c:v>11.95</c:v>
                </c:pt>
                <c:pt idx="230">
                  <c:v>13</c:v>
                </c:pt>
                <c:pt idx="231">
                  <c:v>13</c:v>
                </c:pt>
                <c:pt idx="232">
                  <c:v>13</c:v>
                </c:pt>
                <c:pt idx="233">
                  <c:v>12.4</c:v>
                </c:pt>
                <c:pt idx="234">
                  <c:v>12.4</c:v>
                </c:pt>
                <c:pt idx="235">
                  <c:v>11.9</c:v>
                </c:pt>
                <c:pt idx="236">
                  <c:v>13.85</c:v>
                </c:pt>
                <c:pt idx="237">
                  <c:v>13.85</c:v>
                </c:pt>
                <c:pt idx="238">
                  <c:v>13.85</c:v>
                </c:pt>
                <c:pt idx="239">
                  <c:v>13.85</c:v>
                </c:pt>
                <c:pt idx="240">
                  <c:v>17.399999999999999</c:v>
                </c:pt>
                <c:pt idx="241">
                  <c:v>13.164999999999999</c:v>
                </c:pt>
                <c:pt idx="242">
                  <c:v>16.38</c:v>
                </c:pt>
                <c:pt idx="243">
                  <c:v>13.125</c:v>
                </c:pt>
                <c:pt idx="244">
                  <c:v>16.38</c:v>
                </c:pt>
                <c:pt idx="245">
                  <c:v>13.125</c:v>
                </c:pt>
                <c:pt idx="246">
                  <c:v>13.125</c:v>
                </c:pt>
                <c:pt idx="247">
                  <c:v>16.38</c:v>
                </c:pt>
                <c:pt idx="248">
                  <c:v>16.899999999999999</c:v>
                </c:pt>
                <c:pt idx="249">
                  <c:v>9.0350000000000001</c:v>
                </c:pt>
                <c:pt idx="250">
                  <c:v>20.5</c:v>
                </c:pt>
                <c:pt idx="251">
                  <c:v>20.5</c:v>
                </c:pt>
                <c:pt idx="252">
                  <c:v>11.5</c:v>
                </c:pt>
                <c:pt idx="253">
                  <c:v>13.9</c:v>
                </c:pt>
                <c:pt idx="254">
                  <c:v>13.9</c:v>
                </c:pt>
                <c:pt idx="255">
                  <c:v>11.5</c:v>
                </c:pt>
                <c:pt idx="256">
                  <c:v>11.5</c:v>
                </c:pt>
                <c:pt idx="257">
                  <c:v>13.705</c:v>
                </c:pt>
                <c:pt idx="258">
                  <c:v>17.814999999999998</c:v>
                </c:pt>
                <c:pt idx="259">
                  <c:v>13.705</c:v>
                </c:pt>
                <c:pt idx="260">
                  <c:v>17.814999999999998</c:v>
                </c:pt>
                <c:pt idx="261">
                  <c:v>18.11</c:v>
                </c:pt>
                <c:pt idx="262">
                  <c:v>13.42</c:v>
                </c:pt>
                <c:pt idx="263">
                  <c:v>19.86</c:v>
                </c:pt>
                <c:pt idx="264">
                  <c:v>19.564999999999998</c:v>
                </c:pt>
                <c:pt idx="265">
                  <c:v>13.705</c:v>
                </c:pt>
                <c:pt idx="266">
                  <c:v>13.42</c:v>
                </c:pt>
                <c:pt idx="267">
                  <c:v>13.705</c:v>
                </c:pt>
                <c:pt idx="268">
                  <c:v>13.42</c:v>
                </c:pt>
                <c:pt idx="269">
                  <c:v>19.564999999999998</c:v>
                </c:pt>
                <c:pt idx="270">
                  <c:v>19.86</c:v>
                </c:pt>
                <c:pt idx="271">
                  <c:v>9.9499999999999993</c:v>
                </c:pt>
                <c:pt idx="272">
                  <c:v>14.600000000000001</c:v>
                </c:pt>
                <c:pt idx="273">
                  <c:v>6.1950000000000003</c:v>
                </c:pt>
                <c:pt idx="274">
                  <c:v>15.505000000000001</c:v>
                </c:pt>
                <c:pt idx="275">
                  <c:v>15.505000000000001</c:v>
                </c:pt>
                <c:pt idx="276">
                  <c:v>15.505000000000001</c:v>
                </c:pt>
                <c:pt idx="277">
                  <c:v>14.505000000000001</c:v>
                </c:pt>
                <c:pt idx="278">
                  <c:v>14.505000000000001</c:v>
                </c:pt>
                <c:pt idx="279">
                  <c:v>19.04</c:v>
                </c:pt>
                <c:pt idx="280">
                  <c:v>19.04</c:v>
                </c:pt>
                <c:pt idx="281">
                  <c:v>19.04</c:v>
                </c:pt>
              </c:numCache>
            </c:numRef>
          </c:yVal>
          <c:smooth val="0"/>
          <c:extLst>
            <c:ext xmlns:c16="http://schemas.microsoft.com/office/drawing/2014/chart" uri="{C3380CC4-5D6E-409C-BE32-E72D297353CC}">
              <c16:uniqueId val="{00000001-9444-475B-BA8D-0D21451CB50B}"/>
            </c:ext>
          </c:extLst>
        </c:ser>
        <c:dLbls>
          <c:showLegendKey val="0"/>
          <c:showVal val="0"/>
          <c:showCatName val="0"/>
          <c:showSerName val="0"/>
          <c:showPercent val="0"/>
          <c:showBubbleSize val="0"/>
        </c:dLbls>
        <c:axId val="542389263"/>
        <c:axId val="542386383"/>
      </c:scatterChart>
      <c:valAx>
        <c:axId val="5423892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2386383"/>
        <c:crosses val="autoZero"/>
        <c:crossBetween val="midCat"/>
      </c:valAx>
      <c:valAx>
        <c:axId val="5423863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2389263"/>
        <c:crosses val="autoZero"/>
        <c:crossBetween val="midCat"/>
      </c:valAx>
      <c:spPr>
        <a:noFill/>
        <a:ln>
          <a:noFill/>
        </a:ln>
        <a:effectLst/>
      </c:spPr>
    </c:plotArea>
    <c:plotVisOnly val="1"/>
    <c:dispBlanksAs val="gap"/>
    <c:showDLblsOverMax val="0"/>
  </c:chart>
  <c:spPr>
    <a:solidFill>
      <a:schemeClr val="accent3">
        <a:lumMod val="40000"/>
        <a:lumOff val="6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[DS1_C1_S6_Car_Data.xlsx]Task 5C!PivotTable26</c:name>
    <c:fmtId val="10"/>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'Task 5C'!$L$9:$L$10</c:f>
              <c:strCache>
                <c:ptCount val="1"/>
                <c:pt idx="0">
                  <c:v>Diesel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'Task 5C'!$K$11:$K$27</c:f>
              <c:multiLvlStrCache>
                <c:ptCount val="13"/>
                <c:lvl>
                  <c:pt idx="0">
                    <c:v>Crossover, SUV</c:v>
                  </c:pt>
                  <c:pt idx="1">
                    <c:v>Hatchback</c:v>
                  </c:pt>
                  <c:pt idx="2">
                    <c:v>Sedan</c:v>
                  </c:pt>
                  <c:pt idx="3">
                    <c:v>SUV</c:v>
                  </c:pt>
                  <c:pt idx="4">
                    <c:v>SUV, Crossover</c:v>
                  </c:pt>
                  <c:pt idx="5">
                    <c:v>Coupe</c:v>
                  </c:pt>
                  <c:pt idx="6">
                    <c:v>Sedan</c:v>
                  </c:pt>
                  <c:pt idx="7">
                    <c:v>Sedan, Coupe</c:v>
                  </c:pt>
                  <c:pt idx="8">
                    <c:v>SUV</c:v>
                  </c:pt>
                  <c:pt idx="9">
                    <c:v>Hatchback</c:v>
                  </c:pt>
                  <c:pt idx="10">
                    <c:v>MPV</c:v>
                  </c:pt>
                  <c:pt idx="11">
                    <c:v>Sedan</c:v>
                  </c:pt>
                  <c:pt idx="12">
                    <c:v>SUV</c:v>
                  </c:pt>
                </c:lvl>
                <c:lvl>
                  <c:pt idx="0">
                    <c:v>High Efficiency</c:v>
                  </c:pt>
                  <c:pt idx="5">
                    <c:v>Low Efficiency</c:v>
                  </c:pt>
                  <c:pt idx="9">
                    <c:v>Medium Efficiency</c:v>
                  </c:pt>
                </c:lvl>
              </c:multiLvlStrCache>
            </c:multiLvlStrRef>
          </c:cat>
          <c:val>
            <c:numRef>
              <c:f>'Task 5C'!$L$11:$L$27</c:f>
              <c:numCache>
                <c:formatCode>General</c:formatCode>
                <c:ptCount val="13"/>
                <c:pt idx="0">
                  <c:v>1</c:v>
                </c:pt>
                <c:pt idx="1">
                  <c:v>36</c:v>
                </c:pt>
                <c:pt idx="2">
                  <c:v>30</c:v>
                </c:pt>
                <c:pt idx="3">
                  <c:v>9</c:v>
                </c:pt>
                <c:pt idx="4">
                  <c:v>2</c:v>
                </c:pt>
                <c:pt idx="6">
                  <c:v>1</c:v>
                </c:pt>
                <c:pt idx="8">
                  <c:v>19</c:v>
                </c:pt>
                <c:pt idx="11">
                  <c:v>13</c:v>
                </c:pt>
                <c:pt idx="12">
                  <c:v>42</c:v>
                </c:pt>
              </c:numCache>
            </c:numRef>
          </c:val>
          <c:extLst>
            <c:ext xmlns:c16="http://schemas.microsoft.com/office/drawing/2014/chart" uri="{C3380CC4-5D6E-409C-BE32-E72D297353CC}">
              <c16:uniqueId val="{00000000-AE0A-4622-B21D-747432F88741}"/>
            </c:ext>
          </c:extLst>
        </c:ser>
        <c:ser>
          <c:idx val="1"/>
          <c:order val="1"/>
          <c:tx>
            <c:strRef>
              <c:f>'Task 5C'!$M$9:$M$10</c:f>
              <c:strCache>
                <c:ptCount val="1"/>
                <c:pt idx="0">
                  <c:v>Hybrid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'Task 5C'!$K$11:$K$27</c:f>
              <c:multiLvlStrCache>
                <c:ptCount val="13"/>
                <c:lvl>
                  <c:pt idx="0">
                    <c:v>Crossover, SUV</c:v>
                  </c:pt>
                  <c:pt idx="1">
                    <c:v>Hatchback</c:v>
                  </c:pt>
                  <c:pt idx="2">
                    <c:v>Sedan</c:v>
                  </c:pt>
                  <c:pt idx="3">
                    <c:v>SUV</c:v>
                  </c:pt>
                  <c:pt idx="4">
                    <c:v>SUV, Crossover</c:v>
                  </c:pt>
                  <c:pt idx="5">
                    <c:v>Coupe</c:v>
                  </c:pt>
                  <c:pt idx="6">
                    <c:v>Sedan</c:v>
                  </c:pt>
                  <c:pt idx="7">
                    <c:v>Sedan, Coupe</c:v>
                  </c:pt>
                  <c:pt idx="8">
                    <c:v>SUV</c:v>
                  </c:pt>
                  <c:pt idx="9">
                    <c:v>Hatchback</c:v>
                  </c:pt>
                  <c:pt idx="10">
                    <c:v>MPV</c:v>
                  </c:pt>
                  <c:pt idx="11">
                    <c:v>Sedan</c:v>
                  </c:pt>
                  <c:pt idx="12">
                    <c:v>SUV</c:v>
                  </c:pt>
                </c:lvl>
                <c:lvl>
                  <c:pt idx="0">
                    <c:v>High Efficiency</c:v>
                  </c:pt>
                  <c:pt idx="5">
                    <c:v>Low Efficiency</c:v>
                  </c:pt>
                  <c:pt idx="9">
                    <c:v>Medium Efficiency</c:v>
                  </c:pt>
                </c:lvl>
              </c:multiLvlStrCache>
            </c:multiLvlStrRef>
          </c:cat>
          <c:val>
            <c:numRef>
              <c:f>'Task 5C'!$M$11:$M$27</c:f>
              <c:numCache>
                <c:formatCode>General</c:formatCode>
                <c:ptCount val="13"/>
                <c:pt idx="11">
                  <c:v>1</c:v>
                </c:pt>
              </c:numCache>
            </c:numRef>
          </c:val>
          <c:extLst>
            <c:ext xmlns:c16="http://schemas.microsoft.com/office/drawing/2014/chart" uri="{C3380CC4-5D6E-409C-BE32-E72D297353CC}">
              <c16:uniqueId val="{00000001-AE0A-4622-B21D-747432F88741}"/>
            </c:ext>
          </c:extLst>
        </c:ser>
        <c:ser>
          <c:idx val="2"/>
          <c:order val="2"/>
          <c:tx>
            <c:strRef>
              <c:f>'Task 5C'!$N$9:$N$10</c:f>
              <c:strCache>
                <c:ptCount val="1"/>
                <c:pt idx="0">
                  <c:v>Petrol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'Task 5C'!$K$11:$K$27</c:f>
              <c:multiLvlStrCache>
                <c:ptCount val="13"/>
                <c:lvl>
                  <c:pt idx="0">
                    <c:v>Crossover, SUV</c:v>
                  </c:pt>
                  <c:pt idx="1">
                    <c:v>Hatchback</c:v>
                  </c:pt>
                  <c:pt idx="2">
                    <c:v>Sedan</c:v>
                  </c:pt>
                  <c:pt idx="3">
                    <c:v>SUV</c:v>
                  </c:pt>
                  <c:pt idx="4">
                    <c:v>SUV, Crossover</c:v>
                  </c:pt>
                  <c:pt idx="5">
                    <c:v>Coupe</c:v>
                  </c:pt>
                  <c:pt idx="6">
                    <c:v>Sedan</c:v>
                  </c:pt>
                  <c:pt idx="7">
                    <c:v>Sedan, Coupe</c:v>
                  </c:pt>
                  <c:pt idx="8">
                    <c:v>SUV</c:v>
                  </c:pt>
                  <c:pt idx="9">
                    <c:v>Hatchback</c:v>
                  </c:pt>
                  <c:pt idx="10">
                    <c:v>MPV</c:v>
                  </c:pt>
                  <c:pt idx="11">
                    <c:v>Sedan</c:v>
                  </c:pt>
                  <c:pt idx="12">
                    <c:v>SUV</c:v>
                  </c:pt>
                </c:lvl>
                <c:lvl>
                  <c:pt idx="0">
                    <c:v>High Efficiency</c:v>
                  </c:pt>
                  <c:pt idx="5">
                    <c:v>Low Efficiency</c:v>
                  </c:pt>
                  <c:pt idx="9">
                    <c:v>Medium Efficiency</c:v>
                  </c:pt>
                </c:lvl>
              </c:multiLvlStrCache>
            </c:multiLvlStrRef>
          </c:cat>
          <c:val>
            <c:numRef>
              <c:f>'Task 5C'!$N$11:$N$27</c:f>
              <c:numCache>
                <c:formatCode>General</c:formatCode>
                <c:ptCount val="13"/>
                <c:pt idx="1">
                  <c:v>35</c:v>
                </c:pt>
                <c:pt idx="2">
                  <c:v>6</c:v>
                </c:pt>
                <c:pt idx="5">
                  <c:v>3</c:v>
                </c:pt>
                <c:pt idx="6">
                  <c:v>5</c:v>
                </c:pt>
                <c:pt idx="7">
                  <c:v>1</c:v>
                </c:pt>
                <c:pt idx="8">
                  <c:v>7</c:v>
                </c:pt>
                <c:pt idx="9">
                  <c:v>38</c:v>
                </c:pt>
                <c:pt idx="10">
                  <c:v>5</c:v>
                </c:pt>
                <c:pt idx="11">
                  <c:v>23</c:v>
                </c:pt>
                <c:pt idx="12">
                  <c:v>5</c:v>
                </c:pt>
              </c:numCache>
            </c:numRef>
          </c:val>
          <c:extLst>
            <c:ext xmlns:c16="http://schemas.microsoft.com/office/drawing/2014/chart" uri="{C3380CC4-5D6E-409C-BE32-E72D297353CC}">
              <c16:uniqueId val="{00000002-AE0A-4622-B21D-747432F88741}"/>
            </c:ext>
          </c:extLst>
        </c:ser>
        <c:dLbls>
          <c:showLegendKey val="0"/>
          <c:showVal val="0"/>
          <c:showCatName val="0"/>
          <c:showSerName val="0"/>
          <c:showPercent val="0"/>
          <c:showBubbleSize val="0"/>
        </c:dLbls>
        <c:gapWidth val="100"/>
        <c:overlap val="-24"/>
        <c:axId val="647703471"/>
        <c:axId val="647684271"/>
      </c:barChart>
      <c:catAx>
        <c:axId val="64770347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47684271"/>
        <c:crosses val="autoZero"/>
        <c:auto val="1"/>
        <c:lblAlgn val="ctr"/>
        <c:lblOffset val="100"/>
        <c:noMultiLvlLbl val="0"/>
      </c:catAx>
      <c:valAx>
        <c:axId val="6476842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4770347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[DA_SAMAITAMAJUMDER_JULY2024_DA374S37.xlsx]task 3!PivotTable2</c:name>
    <c:fmtId val="18"/>
  </c:pivotSource>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pivotFmt>
      <c:pivotFmt>
        <c:idx val="2"/>
        <c:spPr>
          <a:solidFill>
            <a:srgbClr val="FF0000"/>
          </a:solidFill>
          <a:ln>
            <a:noFill/>
          </a:ln>
          <a:effectLst/>
        </c:spPr>
      </c:pivotFmt>
      <c:pivotFmt>
        <c:idx val="3"/>
        <c:spPr>
          <a:solidFill>
            <a:srgbClr val="FF0000"/>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pivotFmt>
      <c:pivotFmt>
        <c:idx val="6"/>
        <c:spPr>
          <a:solidFill>
            <a:srgbClr val="FF0000"/>
          </a:solidFill>
          <a:ln>
            <a:noFill/>
          </a:ln>
          <a:effectLst/>
        </c:spPr>
      </c:pivotFmt>
      <c:pivotFmt>
        <c:idx val="7"/>
        <c:spPr>
          <a:solidFill>
            <a:srgbClr val="FF0000"/>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rgbClr val="FF0000"/>
          </a:solidFill>
          <a:ln>
            <a:noFill/>
          </a:ln>
          <a:effectLst/>
        </c:spPr>
      </c:pivotFmt>
      <c:pivotFmt>
        <c:idx val="10"/>
        <c:spPr>
          <a:solidFill>
            <a:srgbClr val="FF0000"/>
          </a:solidFill>
          <a:ln>
            <a:noFill/>
          </a:ln>
          <a:effectLst/>
        </c:spPr>
      </c:pivotFmt>
      <c:pivotFmt>
        <c:idx val="11"/>
        <c:spPr>
          <a:solidFill>
            <a:srgbClr val="FF0000"/>
          </a:solidFill>
          <a:ln>
            <a:noFill/>
          </a:ln>
          <a:effectLst/>
        </c:spPr>
      </c:pivotFmt>
    </c:pivotFmts>
    <c:plotArea>
      <c:layout/>
      <c:barChart>
        <c:barDir val="col"/>
        <c:grouping val="clustered"/>
        <c:varyColors val="0"/>
        <c:ser>
          <c:idx val="0"/>
          <c:order val="0"/>
          <c:tx>
            <c:strRef>
              <c:f>'task 3'!$F$4</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rgbClr val="FF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2DF9-4268-B976-7B2D709836A6}"/>
              </c:ext>
            </c:extLst>
          </c:dPt>
          <c:dPt>
            <c:idx val="1"/>
            <c:invertIfNegative val="0"/>
            <c:bubble3D val="0"/>
            <c:spPr>
              <a:solidFill>
                <a:srgbClr val="FF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2DF9-4268-B976-7B2D709836A6}"/>
              </c:ext>
            </c:extLst>
          </c:dPt>
          <c:dPt>
            <c:idx val="2"/>
            <c:invertIfNegative val="0"/>
            <c:bubble3D val="0"/>
            <c:spPr>
              <a:solidFill>
                <a:srgbClr val="FF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2DF9-4268-B976-7B2D709836A6}"/>
              </c:ext>
            </c:extLst>
          </c:dPt>
          <c:cat>
            <c:strRef>
              <c:f>'task 3'!$E$5:$E$13</c:f>
              <c:strCache>
                <c:ptCount val="8"/>
                <c:pt idx="0">
                  <c:v>Suzuki</c:v>
                </c:pt>
                <c:pt idx="1">
                  <c:v>Hyundai</c:v>
                </c:pt>
                <c:pt idx="2">
                  <c:v>Tata</c:v>
                </c:pt>
                <c:pt idx="3">
                  <c:v>Mahindra</c:v>
                </c:pt>
                <c:pt idx="4">
                  <c:v>Toyota</c:v>
                </c:pt>
                <c:pt idx="5">
                  <c:v>Renault</c:v>
                </c:pt>
                <c:pt idx="6">
                  <c:v>Ford</c:v>
                </c:pt>
                <c:pt idx="7">
                  <c:v>Volkswagen</c:v>
                </c:pt>
              </c:strCache>
            </c:strRef>
          </c:cat>
          <c:val>
            <c:numRef>
              <c:f>'task 3'!$F$5:$F$13</c:f>
              <c:numCache>
                <c:formatCode>General</c:formatCode>
                <c:ptCount val="8"/>
                <c:pt idx="0">
                  <c:v>96</c:v>
                </c:pt>
                <c:pt idx="1">
                  <c:v>46</c:v>
                </c:pt>
                <c:pt idx="2">
                  <c:v>36</c:v>
                </c:pt>
                <c:pt idx="3">
                  <c:v>27</c:v>
                </c:pt>
                <c:pt idx="4">
                  <c:v>25</c:v>
                </c:pt>
                <c:pt idx="5">
                  <c:v>12</c:v>
                </c:pt>
                <c:pt idx="6">
                  <c:v>11</c:v>
                </c:pt>
                <c:pt idx="7">
                  <c:v>10</c:v>
                </c:pt>
              </c:numCache>
            </c:numRef>
          </c:val>
          <c:extLst>
            <c:ext xmlns:c16="http://schemas.microsoft.com/office/drawing/2014/chart" uri="{C3380CC4-5D6E-409C-BE32-E72D297353CC}">
              <c16:uniqueId val="{00000006-2DF9-4268-B976-7B2D709836A6}"/>
            </c:ext>
          </c:extLst>
        </c:ser>
        <c:dLbls>
          <c:showLegendKey val="0"/>
          <c:showVal val="0"/>
          <c:showCatName val="0"/>
          <c:showSerName val="0"/>
          <c:showPercent val="0"/>
          <c:showBubbleSize val="0"/>
        </c:dLbls>
        <c:gapWidth val="100"/>
        <c:overlap val="-24"/>
        <c:axId val="2014063279"/>
        <c:axId val="2014060879"/>
      </c:barChart>
      <c:catAx>
        <c:axId val="201406327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14060879"/>
        <c:crosses val="autoZero"/>
        <c:auto val="1"/>
        <c:lblAlgn val="ctr"/>
        <c:lblOffset val="100"/>
        <c:noMultiLvlLbl val="0"/>
      </c:catAx>
      <c:valAx>
        <c:axId val="201406087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140632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US" b="0" cap="none" spc="0" dirty="0">
                <a:ln w="0"/>
                <a:solidFill>
                  <a:schemeClr val="tx1"/>
                </a:solidFill>
                <a:effectLst>
                  <a:outerShdw blurRad="38100" dist="19050" dir="2700000" algn="tl" rotWithShape="0">
                    <a:schemeClr val="dk1">
                      <a:alpha val="40000"/>
                    </a:schemeClr>
                  </a:outerShdw>
                </a:effectLst>
              </a:rPr>
              <a:t>Displacement</a:t>
            </a:r>
            <a:r>
              <a:rPr lang="en-US" b="0" cap="none" spc="0" baseline="0" dirty="0">
                <a:ln w="0"/>
                <a:solidFill>
                  <a:schemeClr val="tx1"/>
                </a:solidFill>
                <a:effectLst>
                  <a:outerShdw blurRad="38100" dist="19050" dir="2700000" algn="tl" rotWithShape="0">
                    <a:schemeClr val="dk1">
                      <a:alpha val="40000"/>
                    </a:schemeClr>
                  </a:outerShdw>
                </a:effectLst>
              </a:rPr>
              <a:t> and Mileage</a:t>
            </a:r>
            <a:endParaRPr lang="en-US" b="0" cap="none" spc="0" dirty="0">
              <a:ln w="0"/>
              <a:solidFill>
                <a:schemeClr val="tx1"/>
              </a:solidFill>
              <a:effectLst>
                <a:outerShdw blurRad="38100" dist="19050" dir="2700000" algn="tl" rotWithShape="0">
                  <a:schemeClr val="dk1">
                    <a:alpha val="40000"/>
                  </a:schemeClr>
                </a:outerShdw>
              </a:effectLst>
            </a:endParaRPr>
          </a:p>
        </c:rich>
      </c:tx>
      <c:overlay val="0"/>
      <c:spPr>
        <a:noFill/>
        <a:ln>
          <a:noFill/>
        </a:ln>
        <a:effectLst/>
      </c:spPr>
      <c:txPr>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autoTitleDeleted val="0"/>
    <c:plotArea>
      <c:layout/>
      <c:scatterChart>
        <c:scatterStyle val="lineMarker"/>
        <c:varyColors val="0"/>
        <c:ser>
          <c:idx val="0"/>
          <c:order val="0"/>
          <c:tx>
            <c:strRef>
              <c:f>'Task 5'!$C$1</c:f>
              <c:strCache>
                <c:ptCount val="1"/>
                <c:pt idx="0">
                  <c:v>City_Mileage_km_litre</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6350" cap="flat" cmpd="sng" algn="ctr">
                <a:solidFill>
                  <a:schemeClr val="dk1"/>
                </a:solidFill>
                <a:prstDash val="solid"/>
                <a:miter lim="800000"/>
              </a:ln>
              <a:effectLst/>
            </c:spPr>
            <c:trendlineType val="linear"/>
            <c:dispRSqr val="0"/>
            <c:dispEq val="0"/>
          </c:trendline>
          <c:xVal>
            <c:numRef>
              <c:f>'Task 5'!$A$2:$A$788</c:f>
              <c:numCache>
                <c:formatCode>General</c:formatCode>
                <c:ptCount val="450"/>
                <c:pt idx="0">
                  <c:v>624</c:v>
                </c:pt>
                <c:pt idx="1">
                  <c:v>624</c:v>
                </c:pt>
                <c:pt idx="2">
                  <c:v>624</c:v>
                </c:pt>
                <c:pt idx="3">
                  <c:v>624</c:v>
                </c:pt>
                <c:pt idx="4">
                  <c:v>624</c:v>
                </c:pt>
                <c:pt idx="5">
                  <c:v>799</c:v>
                </c:pt>
                <c:pt idx="6">
                  <c:v>799</c:v>
                </c:pt>
                <c:pt idx="7">
                  <c:v>799</c:v>
                </c:pt>
                <c:pt idx="8">
                  <c:v>799</c:v>
                </c:pt>
                <c:pt idx="9">
                  <c:v>999</c:v>
                </c:pt>
                <c:pt idx="10">
                  <c:v>999</c:v>
                </c:pt>
                <c:pt idx="11">
                  <c:v>999</c:v>
                </c:pt>
                <c:pt idx="12">
                  <c:v>999</c:v>
                </c:pt>
                <c:pt idx="13">
                  <c:v>999</c:v>
                </c:pt>
                <c:pt idx="14">
                  <c:v>999</c:v>
                </c:pt>
                <c:pt idx="15">
                  <c:v>999</c:v>
                </c:pt>
                <c:pt idx="16">
                  <c:v>999</c:v>
                </c:pt>
                <c:pt idx="17">
                  <c:v>1196</c:v>
                </c:pt>
                <c:pt idx="18">
                  <c:v>1196</c:v>
                </c:pt>
                <c:pt idx="19">
                  <c:v>1196</c:v>
                </c:pt>
                <c:pt idx="20">
                  <c:v>998</c:v>
                </c:pt>
                <c:pt idx="21">
                  <c:v>998</c:v>
                </c:pt>
                <c:pt idx="22">
                  <c:v>998</c:v>
                </c:pt>
                <c:pt idx="23">
                  <c:v>998</c:v>
                </c:pt>
                <c:pt idx="24">
                  <c:v>998</c:v>
                </c:pt>
                <c:pt idx="25">
                  <c:v>998</c:v>
                </c:pt>
                <c:pt idx="26">
                  <c:v>1199</c:v>
                </c:pt>
                <c:pt idx="27">
                  <c:v>1199</c:v>
                </c:pt>
                <c:pt idx="28">
                  <c:v>1199</c:v>
                </c:pt>
                <c:pt idx="29">
                  <c:v>1199</c:v>
                </c:pt>
                <c:pt idx="30">
                  <c:v>1199</c:v>
                </c:pt>
                <c:pt idx="31">
                  <c:v>1199</c:v>
                </c:pt>
                <c:pt idx="32">
                  <c:v>1199</c:v>
                </c:pt>
                <c:pt idx="33">
                  <c:v>998</c:v>
                </c:pt>
                <c:pt idx="34">
                  <c:v>998</c:v>
                </c:pt>
                <c:pt idx="35">
                  <c:v>998</c:v>
                </c:pt>
                <c:pt idx="36">
                  <c:v>998</c:v>
                </c:pt>
                <c:pt idx="37">
                  <c:v>998</c:v>
                </c:pt>
                <c:pt idx="38">
                  <c:v>998</c:v>
                </c:pt>
                <c:pt idx="39">
                  <c:v>998</c:v>
                </c:pt>
                <c:pt idx="40">
                  <c:v>998</c:v>
                </c:pt>
                <c:pt idx="41">
                  <c:v>1197</c:v>
                </c:pt>
                <c:pt idx="42">
                  <c:v>1197</c:v>
                </c:pt>
                <c:pt idx="43">
                  <c:v>1197</c:v>
                </c:pt>
                <c:pt idx="44">
                  <c:v>1197</c:v>
                </c:pt>
                <c:pt idx="45">
                  <c:v>1197</c:v>
                </c:pt>
                <c:pt idx="46">
                  <c:v>1197</c:v>
                </c:pt>
                <c:pt idx="47">
                  <c:v>1197</c:v>
                </c:pt>
                <c:pt idx="48">
                  <c:v>1197</c:v>
                </c:pt>
                <c:pt idx="49">
                  <c:v>1197</c:v>
                </c:pt>
                <c:pt idx="50">
                  <c:v>1364</c:v>
                </c:pt>
                <c:pt idx="51">
                  <c:v>1197</c:v>
                </c:pt>
                <c:pt idx="52">
                  <c:v>1364</c:v>
                </c:pt>
                <c:pt idx="53">
                  <c:v>1364</c:v>
                </c:pt>
                <c:pt idx="54">
                  <c:v>1197</c:v>
                </c:pt>
                <c:pt idx="55">
                  <c:v>1364</c:v>
                </c:pt>
                <c:pt idx="56">
                  <c:v>1197</c:v>
                </c:pt>
                <c:pt idx="57">
                  <c:v>1364</c:v>
                </c:pt>
                <c:pt idx="58">
                  <c:v>1197</c:v>
                </c:pt>
                <c:pt idx="59">
                  <c:v>1364</c:v>
                </c:pt>
                <c:pt idx="60">
                  <c:v>1197</c:v>
                </c:pt>
                <c:pt idx="61">
                  <c:v>1364</c:v>
                </c:pt>
                <c:pt idx="62">
                  <c:v>1248</c:v>
                </c:pt>
                <c:pt idx="63">
                  <c:v>1248</c:v>
                </c:pt>
                <c:pt idx="64">
                  <c:v>1248</c:v>
                </c:pt>
                <c:pt idx="65">
                  <c:v>1248</c:v>
                </c:pt>
                <c:pt idx="66">
                  <c:v>1193</c:v>
                </c:pt>
                <c:pt idx="67">
                  <c:v>1193</c:v>
                </c:pt>
                <c:pt idx="68">
                  <c:v>1193</c:v>
                </c:pt>
                <c:pt idx="69">
                  <c:v>1193</c:v>
                </c:pt>
                <c:pt idx="70">
                  <c:v>1248</c:v>
                </c:pt>
                <c:pt idx="71">
                  <c:v>1197</c:v>
                </c:pt>
                <c:pt idx="72">
                  <c:v>1197</c:v>
                </c:pt>
                <c:pt idx="73">
                  <c:v>1396</c:v>
                </c:pt>
                <c:pt idx="74">
                  <c:v>1197</c:v>
                </c:pt>
                <c:pt idx="75">
                  <c:v>1396</c:v>
                </c:pt>
                <c:pt idx="76">
                  <c:v>1197</c:v>
                </c:pt>
                <c:pt idx="77">
                  <c:v>1396</c:v>
                </c:pt>
                <c:pt idx="78">
                  <c:v>1197</c:v>
                </c:pt>
                <c:pt idx="79">
                  <c:v>1396</c:v>
                </c:pt>
                <c:pt idx="80">
                  <c:v>1197</c:v>
                </c:pt>
                <c:pt idx="81">
                  <c:v>1197</c:v>
                </c:pt>
                <c:pt idx="82">
                  <c:v>1197</c:v>
                </c:pt>
                <c:pt idx="83">
                  <c:v>1396</c:v>
                </c:pt>
                <c:pt idx="84">
                  <c:v>999</c:v>
                </c:pt>
                <c:pt idx="85">
                  <c:v>999</c:v>
                </c:pt>
                <c:pt idx="86">
                  <c:v>999</c:v>
                </c:pt>
                <c:pt idx="87">
                  <c:v>1498</c:v>
                </c:pt>
                <c:pt idx="88">
                  <c:v>1498</c:v>
                </c:pt>
                <c:pt idx="89">
                  <c:v>1498</c:v>
                </c:pt>
                <c:pt idx="90">
                  <c:v>1197</c:v>
                </c:pt>
                <c:pt idx="91">
                  <c:v>1498</c:v>
                </c:pt>
                <c:pt idx="92">
                  <c:v>1197</c:v>
                </c:pt>
                <c:pt idx="93">
                  <c:v>1197</c:v>
                </c:pt>
                <c:pt idx="94">
                  <c:v>1248</c:v>
                </c:pt>
                <c:pt idx="95">
                  <c:v>1197</c:v>
                </c:pt>
                <c:pt idx="96">
                  <c:v>1248</c:v>
                </c:pt>
                <c:pt idx="97">
                  <c:v>1197</c:v>
                </c:pt>
                <c:pt idx="98">
                  <c:v>1248</c:v>
                </c:pt>
                <c:pt idx="99">
                  <c:v>1248</c:v>
                </c:pt>
                <c:pt idx="100">
                  <c:v>1197</c:v>
                </c:pt>
                <c:pt idx="101">
                  <c:v>1197</c:v>
                </c:pt>
                <c:pt idx="102">
                  <c:v>1197</c:v>
                </c:pt>
                <c:pt idx="103">
                  <c:v>1248</c:v>
                </c:pt>
                <c:pt idx="104">
                  <c:v>1248</c:v>
                </c:pt>
                <c:pt idx="105">
                  <c:v>1248</c:v>
                </c:pt>
                <c:pt idx="106">
                  <c:v>1498</c:v>
                </c:pt>
                <c:pt idx="107">
                  <c:v>1498</c:v>
                </c:pt>
                <c:pt idx="108">
                  <c:v>1498</c:v>
                </c:pt>
                <c:pt idx="109">
                  <c:v>1498</c:v>
                </c:pt>
                <c:pt idx="110">
                  <c:v>1498</c:v>
                </c:pt>
                <c:pt idx="111">
                  <c:v>1496</c:v>
                </c:pt>
                <c:pt idx="112">
                  <c:v>1496</c:v>
                </c:pt>
                <c:pt idx="113">
                  <c:v>1364</c:v>
                </c:pt>
                <c:pt idx="114">
                  <c:v>1364</c:v>
                </c:pt>
                <c:pt idx="115">
                  <c:v>1364</c:v>
                </c:pt>
                <c:pt idx="116">
                  <c:v>1496</c:v>
                </c:pt>
                <c:pt idx="117">
                  <c:v>1496</c:v>
                </c:pt>
                <c:pt idx="118">
                  <c:v>1364</c:v>
                </c:pt>
                <c:pt idx="119">
                  <c:v>1364</c:v>
                </c:pt>
                <c:pt idx="120">
                  <c:v>1496</c:v>
                </c:pt>
                <c:pt idx="121">
                  <c:v>1496</c:v>
                </c:pt>
                <c:pt idx="122">
                  <c:v>1197</c:v>
                </c:pt>
                <c:pt idx="123">
                  <c:v>1364</c:v>
                </c:pt>
                <c:pt idx="124">
                  <c:v>1364</c:v>
                </c:pt>
                <c:pt idx="125">
                  <c:v>1197</c:v>
                </c:pt>
                <c:pt idx="126">
                  <c:v>1364</c:v>
                </c:pt>
                <c:pt idx="127">
                  <c:v>1461</c:v>
                </c:pt>
                <c:pt idx="128">
                  <c:v>1461</c:v>
                </c:pt>
                <c:pt idx="129">
                  <c:v>1461</c:v>
                </c:pt>
                <c:pt idx="130">
                  <c:v>1798</c:v>
                </c:pt>
                <c:pt idx="131">
                  <c:v>1968</c:v>
                </c:pt>
                <c:pt idx="132">
                  <c:v>1968</c:v>
                </c:pt>
                <c:pt idx="133">
                  <c:v>1968</c:v>
                </c:pt>
                <c:pt idx="134">
                  <c:v>1968</c:v>
                </c:pt>
                <c:pt idx="135">
                  <c:v>1995</c:v>
                </c:pt>
                <c:pt idx="136">
                  <c:v>1998</c:v>
                </c:pt>
                <c:pt idx="137">
                  <c:v>1995</c:v>
                </c:pt>
                <c:pt idx="138">
                  <c:v>4951</c:v>
                </c:pt>
                <c:pt idx="139">
                  <c:v>2979</c:v>
                </c:pt>
                <c:pt idx="140">
                  <c:v>2982</c:v>
                </c:pt>
                <c:pt idx="141">
                  <c:v>2993</c:v>
                </c:pt>
                <c:pt idx="142">
                  <c:v>2993</c:v>
                </c:pt>
                <c:pt idx="143">
                  <c:v>2993</c:v>
                </c:pt>
                <c:pt idx="144">
                  <c:v>998</c:v>
                </c:pt>
                <c:pt idx="145">
                  <c:v>998</c:v>
                </c:pt>
                <c:pt idx="146">
                  <c:v>998</c:v>
                </c:pt>
                <c:pt idx="147">
                  <c:v>998</c:v>
                </c:pt>
                <c:pt idx="148">
                  <c:v>998</c:v>
                </c:pt>
                <c:pt idx="149">
                  <c:v>998</c:v>
                </c:pt>
                <c:pt idx="150">
                  <c:v>998</c:v>
                </c:pt>
                <c:pt idx="151">
                  <c:v>998</c:v>
                </c:pt>
                <c:pt idx="152">
                  <c:v>998</c:v>
                </c:pt>
                <c:pt idx="153">
                  <c:v>998</c:v>
                </c:pt>
                <c:pt idx="154">
                  <c:v>1120</c:v>
                </c:pt>
                <c:pt idx="155">
                  <c:v>1120</c:v>
                </c:pt>
                <c:pt idx="156">
                  <c:v>1197</c:v>
                </c:pt>
                <c:pt idx="157">
                  <c:v>1197</c:v>
                </c:pt>
                <c:pt idx="158">
                  <c:v>1198</c:v>
                </c:pt>
                <c:pt idx="159">
                  <c:v>1198</c:v>
                </c:pt>
                <c:pt idx="160">
                  <c:v>1198</c:v>
                </c:pt>
                <c:pt idx="161">
                  <c:v>1198</c:v>
                </c:pt>
                <c:pt idx="162">
                  <c:v>1198</c:v>
                </c:pt>
                <c:pt idx="163">
                  <c:v>1198</c:v>
                </c:pt>
                <c:pt idx="164">
                  <c:v>1198</c:v>
                </c:pt>
                <c:pt idx="165">
                  <c:v>1198</c:v>
                </c:pt>
                <c:pt idx="166">
                  <c:v>1198</c:v>
                </c:pt>
                <c:pt idx="167">
                  <c:v>1198</c:v>
                </c:pt>
                <c:pt idx="168">
                  <c:v>1198</c:v>
                </c:pt>
                <c:pt idx="169">
                  <c:v>1198</c:v>
                </c:pt>
                <c:pt idx="170">
                  <c:v>1198</c:v>
                </c:pt>
                <c:pt idx="171">
                  <c:v>1198</c:v>
                </c:pt>
                <c:pt idx="172">
                  <c:v>1198</c:v>
                </c:pt>
                <c:pt idx="173">
                  <c:v>1198</c:v>
                </c:pt>
                <c:pt idx="174">
                  <c:v>1198</c:v>
                </c:pt>
                <c:pt idx="175">
                  <c:v>1198</c:v>
                </c:pt>
                <c:pt idx="176">
                  <c:v>1198</c:v>
                </c:pt>
                <c:pt idx="177">
                  <c:v>1198</c:v>
                </c:pt>
                <c:pt idx="178">
                  <c:v>1198</c:v>
                </c:pt>
                <c:pt idx="179">
                  <c:v>1198</c:v>
                </c:pt>
                <c:pt idx="180">
                  <c:v>1197</c:v>
                </c:pt>
                <c:pt idx="181">
                  <c:v>1199</c:v>
                </c:pt>
                <c:pt idx="182">
                  <c:v>1199</c:v>
                </c:pt>
                <c:pt idx="183">
                  <c:v>1199</c:v>
                </c:pt>
                <c:pt idx="184">
                  <c:v>1199</c:v>
                </c:pt>
                <c:pt idx="185">
                  <c:v>1199</c:v>
                </c:pt>
                <c:pt idx="186">
                  <c:v>1199</c:v>
                </c:pt>
                <c:pt idx="187">
                  <c:v>1193</c:v>
                </c:pt>
                <c:pt idx="188">
                  <c:v>1248</c:v>
                </c:pt>
                <c:pt idx="189">
                  <c:v>1193</c:v>
                </c:pt>
                <c:pt idx="190">
                  <c:v>1193</c:v>
                </c:pt>
                <c:pt idx="191">
                  <c:v>1193</c:v>
                </c:pt>
                <c:pt idx="192">
                  <c:v>1248</c:v>
                </c:pt>
                <c:pt idx="193">
                  <c:v>1248</c:v>
                </c:pt>
                <c:pt idx="194">
                  <c:v>1248</c:v>
                </c:pt>
                <c:pt idx="195">
                  <c:v>1248</c:v>
                </c:pt>
                <c:pt idx="196">
                  <c:v>1248</c:v>
                </c:pt>
                <c:pt idx="197">
                  <c:v>1248</c:v>
                </c:pt>
                <c:pt idx="198">
                  <c:v>1298</c:v>
                </c:pt>
                <c:pt idx="199">
                  <c:v>1298</c:v>
                </c:pt>
                <c:pt idx="200">
                  <c:v>1493</c:v>
                </c:pt>
                <c:pt idx="201">
                  <c:v>1493</c:v>
                </c:pt>
                <c:pt idx="202">
                  <c:v>1493</c:v>
                </c:pt>
                <c:pt idx="203">
                  <c:v>1493</c:v>
                </c:pt>
                <c:pt idx="204">
                  <c:v>2523</c:v>
                </c:pt>
                <c:pt idx="205">
                  <c:v>2523</c:v>
                </c:pt>
                <c:pt idx="206">
                  <c:v>1248</c:v>
                </c:pt>
                <c:pt idx="207">
                  <c:v>1248</c:v>
                </c:pt>
                <c:pt idx="208">
                  <c:v>1248</c:v>
                </c:pt>
                <c:pt idx="209">
                  <c:v>1248</c:v>
                </c:pt>
                <c:pt idx="210">
                  <c:v>1248</c:v>
                </c:pt>
                <c:pt idx="211">
                  <c:v>1248</c:v>
                </c:pt>
                <c:pt idx="212">
                  <c:v>1248</c:v>
                </c:pt>
                <c:pt idx="213">
                  <c:v>1248</c:v>
                </c:pt>
                <c:pt idx="214">
                  <c:v>1248</c:v>
                </c:pt>
                <c:pt idx="215">
                  <c:v>1197</c:v>
                </c:pt>
                <c:pt idx="216">
                  <c:v>1197</c:v>
                </c:pt>
                <c:pt idx="217">
                  <c:v>1197</c:v>
                </c:pt>
                <c:pt idx="218">
                  <c:v>1396</c:v>
                </c:pt>
                <c:pt idx="219">
                  <c:v>1498</c:v>
                </c:pt>
                <c:pt idx="220">
                  <c:v>1498</c:v>
                </c:pt>
                <c:pt idx="221">
                  <c:v>1498</c:v>
                </c:pt>
                <c:pt idx="222">
                  <c:v>1461</c:v>
                </c:pt>
                <c:pt idx="223">
                  <c:v>1461</c:v>
                </c:pt>
                <c:pt idx="224">
                  <c:v>1461</c:v>
                </c:pt>
                <c:pt idx="225">
                  <c:v>1461</c:v>
                </c:pt>
                <c:pt idx="226">
                  <c:v>1461</c:v>
                </c:pt>
                <c:pt idx="227">
                  <c:v>1461</c:v>
                </c:pt>
                <c:pt idx="228">
                  <c:v>1582</c:v>
                </c:pt>
                <c:pt idx="229">
                  <c:v>1582</c:v>
                </c:pt>
                <c:pt idx="230">
                  <c:v>1582</c:v>
                </c:pt>
                <c:pt idx="231">
                  <c:v>1582</c:v>
                </c:pt>
                <c:pt idx="232">
                  <c:v>1461</c:v>
                </c:pt>
                <c:pt idx="233">
                  <c:v>1461</c:v>
                </c:pt>
                <c:pt idx="234">
                  <c:v>1461</c:v>
                </c:pt>
                <c:pt idx="235">
                  <c:v>1461</c:v>
                </c:pt>
                <c:pt idx="236">
                  <c:v>1461</c:v>
                </c:pt>
                <c:pt idx="237">
                  <c:v>1461</c:v>
                </c:pt>
                <c:pt idx="238">
                  <c:v>1461</c:v>
                </c:pt>
                <c:pt idx="239">
                  <c:v>1598</c:v>
                </c:pt>
                <c:pt idx="240">
                  <c:v>1498</c:v>
                </c:pt>
                <c:pt idx="241">
                  <c:v>1197</c:v>
                </c:pt>
                <c:pt idx="242">
                  <c:v>2179</c:v>
                </c:pt>
                <c:pt idx="243">
                  <c:v>2179</c:v>
                </c:pt>
                <c:pt idx="244">
                  <c:v>2179</c:v>
                </c:pt>
                <c:pt idx="245">
                  <c:v>2523</c:v>
                </c:pt>
                <c:pt idx="246">
                  <c:v>2179</c:v>
                </c:pt>
                <c:pt idx="247">
                  <c:v>2179</c:v>
                </c:pt>
                <c:pt idx="248">
                  <c:v>2179</c:v>
                </c:pt>
                <c:pt idx="249">
                  <c:v>2179</c:v>
                </c:pt>
                <c:pt idx="250">
                  <c:v>2179</c:v>
                </c:pt>
                <c:pt idx="251">
                  <c:v>2179</c:v>
                </c:pt>
                <c:pt idx="252">
                  <c:v>2179</c:v>
                </c:pt>
                <c:pt idx="253">
                  <c:v>2179</c:v>
                </c:pt>
                <c:pt idx="254">
                  <c:v>1498</c:v>
                </c:pt>
                <c:pt idx="255">
                  <c:v>1598</c:v>
                </c:pt>
                <c:pt idx="256">
                  <c:v>1498</c:v>
                </c:pt>
                <c:pt idx="257">
                  <c:v>1598</c:v>
                </c:pt>
                <c:pt idx="258">
                  <c:v>2179</c:v>
                </c:pt>
                <c:pt idx="259">
                  <c:v>2179</c:v>
                </c:pt>
                <c:pt idx="260">
                  <c:v>2179</c:v>
                </c:pt>
                <c:pt idx="261">
                  <c:v>2179</c:v>
                </c:pt>
                <c:pt idx="262">
                  <c:v>2179</c:v>
                </c:pt>
                <c:pt idx="263">
                  <c:v>2179</c:v>
                </c:pt>
                <c:pt idx="264">
                  <c:v>2179</c:v>
                </c:pt>
                <c:pt idx="265">
                  <c:v>2179</c:v>
                </c:pt>
                <c:pt idx="266">
                  <c:v>2179</c:v>
                </c:pt>
                <c:pt idx="267">
                  <c:v>2179</c:v>
                </c:pt>
                <c:pt idx="268">
                  <c:v>2179</c:v>
                </c:pt>
                <c:pt idx="269">
                  <c:v>2179</c:v>
                </c:pt>
                <c:pt idx="270">
                  <c:v>2179</c:v>
                </c:pt>
                <c:pt idx="271">
                  <c:v>2179</c:v>
                </c:pt>
                <c:pt idx="272">
                  <c:v>2179</c:v>
                </c:pt>
                <c:pt idx="273">
                  <c:v>2179</c:v>
                </c:pt>
                <c:pt idx="274">
                  <c:v>2179</c:v>
                </c:pt>
                <c:pt idx="275">
                  <c:v>2179</c:v>
                </c:pt>
                <c:pt idx="276">
                  <c:v>2179</c:v>
                </c:pt>
                <c:pt idx="277">
                  <c:v>2179</c:v>
                </c:pt>
                <c:pt idx="278">
                  <c:v>2179</c:v>
                </c:pt>
                <c:pt idx="279">
                  <c:v>2179</c:v>
                </c:pt>
                <c:pt idx="280">
                  <c:v>2179</c:v>
                </c:pt>
                <c:pt idx="281">
                  <c:v>2179</c:v>
                </c:pt>
                <c:pt idx="282">
                  <c:v>2393</c:v>
                </c:pt>
                <c:pt idx="283">
                  <c:v>2393</c:v>
                </c:pt>
                <c:pt idx="284">
                  <c:v>2393</c:v>
                </c:pt>
                <c:pt idx="285">
                  <c:v>2393</c:v>
                </c:pt>
                <c:pt idx="286">
                  <c:v>2393</c:v>
                </c:pt>
                <c:pt idx="287">
                  <c:v>2694</c:v>
                </c:pt>
                <c:pt idx="288">
                  <c:v>2694</c:v>
                </c:pt>
                <c:pt idx="289">
                  <c:v>2393</c:v>
                </c:pt>
                <c:pt idx="290">
                  <c:v>2393</c:v>
                </c:pt>
                <c:pt idx="291">
                  <c:v>2755</c:v>
                </c:pt>
                <c:pt idx="292">
                  <c:v>2755</c:v>
                </c:pt>
                <c:pt idx="293">
                  <c:v>2393</c:v>
                </c:pt>
                <c:pt idx="294">
                  <c:v>2393</c:v>
                </c:pt>
                <c:pt idx="295">
                  <c:v>2694</c:v>
                </c:pt>
                <c:pt idx="296">
                  <c:v>2393</c:v>
                </c:pt>
                <c:pt idx="297">
                  <c:v>2393</c:v>
                </c:pt>
                <c:pt idx="298">
                  <c:v>1798</c:v>
                </c:pt>
                <c:pt idx="299">
                  <c:v>1798</c:v>
                </c:pt>
                <c:pt idx="300">
                  <c:v>1798</c:v>
                </c:pt>
                <c:pt idx="301">
                  <c:v>1364</c:v>
                </c:pt>
                <c:pt idx="302">
                  <c:v>1364</c:v>
                </c:pt>
                <c:pt idx="303">
                  <c:v>1798</c:v>
                </c:pt>
                <c:pt idx="304">
                  <c:v>1798</c:v>
                </c:pt>
                <c:pt idx="305">
                  <c:v>1798</c:v>
                </c:pt>
                <c:pt idx="306">
                  <c:v>1798</c:v>
                </c:pt>
                <c:pt idx="307">
                  <c:v>1968</c:v>
                </c:pt>
                <c:pt idx="308">
                  <c:v>1968</c:v>
                </c:pt>
                <c:pt idx="309">
                  <c:v>1798</c:v>
                </c:pt>
                <c:pt idx="310">
                  <c:v>1968</c:v>
                </c:pt>
                <c:pt idx="311">
                  <c:v>2755</c:v>
                </c:pt>
                <c:pt idx="312">
                  <c:v>2755</c:v>
                </c:pt>
                <c:pt idx="313">
                  <c:v>2755</c:v>
                </c:pt>
                <c:pt idx="314">
                  <c:v>2755</c:v>
                </c:pt>
                <c:pt idx="315">
                  <c:v>2694</c:v>
                </c:pt>
                <c:pt idx="316">
                  <c:v>2694</c:v>
                </c:pt>
                <c:pt idx="317">
                  <c:v>2755</c:v>
                </c:pt>
                <c:pt idx="318">
                  <c:v>3198</c:v>
                </c:pt>
                <c:pt idx="319">
                  <c:v>2198</c:v>
                </c:pt>
                <c:pt idx="320">
                  <c:v>2198</c:v>
                </c:pt>
                <c:pt idx="321">
                  <c:v>1995</c:v>
                </c:pt>
                <c:pt idx="322">
                  <c:v>1995</c:v>
                </c:pt>
                <c:pt idx="323">
                  <c:v>1995</c:v>
                </c:pt>
                <c:pt idx="324">
                  <c:v>1998</c:v>
                </c:pt>
                <c:pt idx="325">
                  <c:v>4461</c:v>
                </c:pt>
                <c:pt idx="326">
                  <c:v>796</c:v>
                </c:pt>
                <c:pt idx="327">
                  <c:v>796</c:v>
                </c:pt>
                <c:pt idx="328">
                  <c:v>1498</c:v>
                </c:pt>
                <c:pt idx="329">
                  <c:v>1248</c:v>
                </c:pt>
                <c:pt idx="330">
                  <c:v>1248</c:v>
                </c:pt>
                <c:pt idx="331">
                  <c:v>1248</c:v>
                </c:pt>
                <c:pt idx="332">
                  <c:v>1248</c:v>
                </c:pt>
                <c:pt idx="333">
                  <c:v>1197</c:v>
                </c:pt>
                <c:pt idx="334">
                  <c:v>1197</c:v>
                </c:pt>
                <c:pt idx="335">
                  <c:v>1197</c:v>
                </c:pt>
                <c:pt idx="336">
                  <c:v>1197</c:v>
                </c:pt>
                <c:pt idx="337">
                  <c:v>1197</c:v>
                </c:pt>
                <c:pt idx="338">
                  <c:v>1197</c:v>
                </c:pt>
                <c:pt idx="339">
                  <c:v>1197</c:v>
                </c:pt>
                <c:pt idx="340">
                  <c:v>1197</c:v>
                </c:pt>
                <c:pt idx="341">
                  <c:v>1197</c:v>
                </c:pt>
                <c:pt idx="342">
                  <c:v>1197</c:v>
                </c:pt>
                <c:pt idx="343">
                  <c:v>1197</c:v>
                </c:pt>
                <c:pt idx="344">
                  <c:v>1197</c:v>
                </c:pt>
                <c:pt idx="345">
                  <c:v>1197</c:v>
                </c:pt>
                <c:pt idx="346">
                  <c:v>1197</c:v>
                </c:pt>
                <c:pt idx="347">
                  <c:v>998</c:v>
                </c:pt>
                <c:pt idx="348">
                  <c:v>1493</c:v>
                </c:pt>
                <c:pt idx="349">
                  <c:v>1493</c:v>
                </c:pt>
                <c:pt idx="350">
                  <c:v>1493</c:v>
                </c:pt>
                <c:pt idx="351">
                  <c:v>1493</c:v>
                </c:pt>
                <c:pt idx="352">
                  <c:v>1493</c:v>
                </c:pt>
                <c:pt idx="353">
                  <c:v>1493</c:v>
                </c:pt>
                <c:pt idx="354">
                  <c:v>1493</c:v>
                </c:pt>
                <c:pt idx="355">
                  <c:v>1248</c:v>
                </c:pt>
                <c:pt idx="356">
                  <c:v>1248</c:v>
                </c:pt>
                <c:pt idx="357">
                  <c:v>1248</c:v>
                </c:pt>
                <c:pt idx="358">
                  <c:v>1248</c:v>
                </c:pt>
                <c:pt idx="359">
                  <c:v>2489</c:v>
                </c:pt>
                <c:pt idx="360">
                  <c:v>2489</c:v>
                </c:pt>
                <c:pt idx="361">
                  <c:v>2179</c:v>
                </c:pt>
                <c:pt idx="362">
                  <c:v>2179</c:v>
                </c:pt>
                <c:pt idx="363">
                  <c:v>2179</c:v>
                </c:pt>
                <c:pt idx="364">
                  <c:v>2179</c:v>
                </c:pt>
                <c:pt idx="365">
                  <c:v>2179</c:v>
                </c:pt>
                <c:pt idx="366">
                  <c:v>2179</c:v>
                </c:pt>
                <c:pt idx="367">
                  <c:v>2179</c:v>
                </c:pt>
                <c:pt idx="368">
                  <c:v>1999</c:v>
                </c:pt>
                <c:pt idx="369">
                  <c:v>1999</c:v>
                </c:pt>
                <c:pt idx="370">
                  <c:v>1999</c:v>
                </c:pt>
                <c:pt idx="371">
                  <c:v>1999</c:v>
                </c:pt>
                <c:pt idx="372">
                  <c:v>1995</c:v>
                </c:pt>
                <c:pt idx="373">
                  <c:v>1999</c:v>
                </c:pt>
                <c:pt idx="374">
                  <c:v>1995</c:v>
                </c:pt>
                <c:pt idx="375">
                  <c:v>1999</c:v>
                </c:pt>
                <c:pt idx="376">
                  <c:v>1995</c:v>
                </c:pt>
                <c:pt idx="377">
                  <c:v>1999</c:v>
                </c:pt>
                <c:pt idx="378">
                  <c:v>1999</c:v>
                </c:pt>
                <c:pt idx="379">
                  <c:v>1995</c:v>
                </c:pt>
                <c:pt idx="380">
                  <c:v>1798</c:v>
                </c:pt>
                <c:pt idx="381">
                  <c:v>2979</c:v>
                </c:pt>
                <c:pt idx="382">
                  <c:v>796</c:v>
                </c:pt>
                <c:pt idx="383">
                  <c:v>796</c:v>
                </c:pt>
                <c:pt idx="384">
                  <c:v>1186</c:v>
                </c:pt>
                <c:pt idx="385">
                  <c:v>1197</c:v>
                </c:pt>
                <c:pt idx="386">
                  <c:v>1197</c:v>
                </c:pt>
                <c:pt idx="387">
                  <c:v>1197</c:v>
                </c:pt>
                <c:pt idx="388">
                  <c:v>1197</c:v>
                </c:pt>
                <c:pt idx="389">
                  <c:v>1120</c:v>
                </c:pt>
                <c:pt idx="390">
                  <c:v>1197</c:v>
                </c:pt>
                <c:pt idx="391">
                  <c:v>1120</c:v>
                </c:pt>
                <c:pt idx="392">
                  <c:v>1120</c:v>
                </c:pt>
                <c:pt idx="393">
                  <c:v>1197</c:v>
                </c:pt>
                <c:pt idx="394">
                  <c:v>2523</c:v>
                </c:pt>
                <c:pt idx="395">
                  <c:v>2523</c:v>
                </c:pt>
                <c:pt idx="396">
                  <c:v>2523</c:v>
                </c:pt>
                <c:pt idx="397">
                  <c:v>2523</c:v>
                </c:pt>
                <c:pt idx="398">
                  <c:v>2523</c:v>
                </c:pt>
                <c:pt idx="399">
                  <c:v>1248</c:v>
                </c:pt>
                <c:pt idx="400">
                  <c:v>1248</c:v>
                </c:pt>
                <c:pt idx="401">
                  <c:v>1248</c:v>
                </c:pt>
                <c:pt idx="402">
                  <c:v>1248</c:v>
                </c:pt>
                <c:pt idx="403">
                  <c:v>1462</c:v>
                </c:pt>
                <c:pt idx="404">
                  <c:v>1498</c:v>
                </c:pt>
                <c:pt idx="405">
                  <c:v>1498</c:v>
                </c:pt>
                <c:pt idx="406">
                  <c:v>1498</c:v>
                </c:pt>
                <c:pt idx="407">
                  <c:v>1598</c:v>
                </c:pt>
                <c:pt idx="408">
                  <c:v>1498</c:v>
                </c:pt>
                <c:pt idx="409">
                  <c:v>1598</c:v>
                </c:pt>
                <c:pt idx="410">
                  <c:v>1498</c:v>
                </c:pt>
                <c:pt idx="411">
                  <c:v>1498</c:v>
                </c:pt>
                <c:pt idx="412">
                  <c:v>1598</c:v>
                </c:pt>
                <c:pt idx="413">
                  <c:v>1498</c:v>
                </c:pt>
                <c:pt idx="414">
                  <c:v>1498</c:v>
                </c:pt>
                <c:pt idx="415">
                  <c:v>1598</c:v>
                </c:pt>
                <c:pt idx="416">
                  <c:v>1598</c:v>
                </c:pt>
                <c:pt idx="417">
                  <c:v>1598</c:v>
                </c:pt>
                <c:pt idx="418">
                  <c:v>1598</c:v>
                </c:pt>
                <c:pt idx="419">
                  <c:v>1498</c:v>
                </c:pt>
                <c:pt idx="420">
                  <c:v>1498</c:v>
                </c:pt>
                <c:pt idx="421">
                  <c:v>1396</c:v>
                </c:pt>
                <c:pt idx="422">
                  <c:v>1591</c:v>
                </c:pt>
                <c:pt idx="423">
                  <c:v>1591</c:v>
                </c:pt>
                <c:pt idx="424">
                  <c:v>1591</c:v>
                </c:pt>
                <c:pt idx="425">
                  <c:v>1591</c:v>
                </c:pt>
                <c:pt idx="426">
                  <c:v>1591</c:v>
                </c:pt>
                <c:pt idx="427">
                  <c:v>1396</c:v>
                </c:pt>
                <c:pt idx="428">
                  <c:v>1582</c:v>
                </c:pt>
                <c:pt idx="429">
                  <c:v>1582</c:v>
                </c:pt>
                <c:pt idx="430">
                  <c:v>1582</c:v>
                </c:pt>
                <c:pt idx="431">
                  <c:v>1582</c:v>
                </c:pt>
                <c:pt idx="432">
                  <c:v>1582</c:v>
                </c:pt>
                <c:pt idx="433">
                  <c:v>1591</c:v>
                </c:pt>
                <c:pt idx="434">
                  <c:v>1582</c:v>
                </c:pt>
                <c:pt idx="435">
                  <c:v>1396</c:v>
                </c:pt>
                <c:pt idx="436">
                  <c:v>1591</c:v>
                </c:pt>
                <c:pt idx="437">
                  <c:v>1591</c:v>
                </c:pt>
                <c:pt idx="438">
                  <c:v>1995</c:v>
                </c:pt>
                <c:pt idx="439">
                  <c:v>2993</c:v>
                </c:pt>
                <c:pt idx="440">
                  <c:v>1998</c:v>
                </c:pt>
                <c:pt idx="441">
                  <c:v>4395</c:v>
                </c:pt>
                <c:pt idx="442">
                  <c:v>1493</c:v>
                </c:pt>
                <c:pt idx="443">
                  <c:v>1493</c:v>
                </c:pt>
                <c:pt idx="444">
                  <c:v>1493</c:v>
                </c:pt>
                <c:pt idx="445">
                  <c:v>1493</c:v>
                </c:pt>
                <c:pt idx="446">
                  <c:v>1493</c:v>
                </c:pt>
                <c:pt idx="447">
                  <c:v>1461</c:v>
                </c:pt>
                <c:pt idx="448">
                  <c:v>1461</c:v>
                </c:pt>
                <c:pt idx="449">
                  <c:v>1461</c:v>
                </c:pt>
              </c:numCache>
            </c:numRef>
          </c:xVal>
          <c:yVal>
            <c:numRef>
              <c:f>'Task 5'!$C$2:$C$788</c:f>
              <c:numCache>
                <c:formatCode>General</c:formatCode>
                <c:ptCount val="450"/>
                <c:pt idx="0">
                  <c:v>23.6</c:v>
                </c:pt>
                <c:pt idx="1">
                  <c:v>23.6</c:v>
                </c:pt>
                <c:pt idx="2">
                  <c:v>23.6</c:v>
                </c:pt>
                <c:pt idx="3">
                  <c:v>23.6</c:v>
                </c:pt>
                <c:pt idx="4">
                  <c:v>23.6</c:v>
                </c:pt>
                <c:pt idx="5">
                  <c:v>25.17</c:v>
                </c:pt>
                <c:pt idx="6">
                  <c:v>25.17</c:v>
                </c:pt>
                <c:pt idx="7">
                  <c:v>25.17</c:v>
                </c:pt>
                <c:pt idx="8">
                  <c:v>25.17</c:v>
                </c:pt>
                <c:pt idx="9">
                  <c:v>25.17</c:v>
                </c:pt>
                <c:pt idx="10">
                  <c:v>25.17</c:v>
                </c:pt>
                <c:pt idx="11">
                  <c:v>25.17</c:v>
                </c:pt>
                <c:pt idx="12">
                  <c:v>25.17</c:v>
                </c:pt>
                <c:pt idx="13">
                  <c:v>25.17</c:v>
                </c:pt>
                <c:pt idx="14">
                  <c:v>25.17</c:v>
                </c:pt>
                <c:pt idx="15">
                  <c:v>25.17</c:v>
                </c:pt>
                <c:pt idx="16">
                  <c:v>25.17</c:v>
                </c:pt>
                <c:pt idx="17">
                  <c:v>12</c:v>
                </c:pt>
                <c:pt idx="18">
                  <c:v>12</c:v>
                </c:pt>
                <c:pt idx="19">
                  <c:v>11</c:v>
                </c:pt>
                <c:pt idx="20">
                  <c:v>14</c:v>
                </c:pt>
                <c:pt idx="21">
                  <c:v>14</c:v>
                </c:pt>
                <c:pt idx="22">
                  <c:v>19</c:v>
                </c:pt>
                <c:pt idx="23">
                  <c:v>14</c:v>
                </c:pt>
                <c:pt idx="24">
                  <c:v>14</c:v>
                </c:pt>
                <c:pt idx="25">
                  <c:v>23</c:v>
                </c:pt>
                <c:pt idx="26">
                  <c:v>23.84</c:v>
                </c:pt>
                <c:pt idx="27">
                  <c:v>23.84</c:v>
                </c:pt>
                <c:pt idx="28">
                  <c:v>23.84</c:v>
                </c:pt>
                <c:pt idx="29">
                  <c:v>23.84</c:v>
                </c:pt>
                <c:pt idx="30">
                  <c:v>23.84</c:v>
                </c:pt>
                <c:pt idx="31">
                  <c:v>23.84</c:v>
                </c:pt>
                <c:pt idx="32">
                  <c:v>23.84</c:v>
                </c:pt>
                <c:pt idx="33">
                  <c:v>23</c:v>
                </c:pt>
                <c:pt idx="34">
                  <c:v>23</c:v>
                </c:pt>
                <c:pt idx="35">
                  <c:v>23</c:v>
                </c:pt>
                <c:pt idx="36">
                  <c:v>23</c:v>
                </c:pt>
                <c:pt idx="37">
                  <c:v>23</c:v>
                </c:pt>
                <c:pt idx="38">
                  <c:v>23</c:v>
                </c:pt>
                <c:pt idx="39">
                  <c:v>23</c:v>
                </c:pt>
                <c:pt idx="40">
                  <c:v>23</c:v>
                </c:pt>
                <c:pt idx="41">
                  <c:v>20.89</c:v>
                </c:pt>
                <c:pt idx="42">
                  <c:v>20.89</c:v>
                </c:pt>
                <c:pt idx="43">
                  <c:v>20.89</c:v>
                </c:pt>
                <c:pt idx="44">
                  <c:v>20.89</c:v>
                </c:pt>
                <c:pt idx="45">
                  <c:v>20.89</c:v>
                </c:pt>
                <c:pt idx="46">
                  <c:v>15.1</c:v>
                </c:pt>
                <c:pt idx="47">
                  <c:v>20.89</c:v>
                </c:pt>
                <c:pt idx="48">
                  <c:v>15.1</c:v>
                </c:pt>
                <c:pt idx="49">
                  <c:v>15.1</c:v>
                </c:pt>
                <c:pt idx="50">
                  <c:v>20.3</c:v>
                </c:pt>
                <c:pt idx="51">
                  <c:v>15.1</c:v>
                </c:pt>
                <c:pt idx="52">
                  <c:v>20.3</c:v>
                </c:pt>
                <c:pt idx="53">
                  <c:v>20.3</c:v>
                </c:pt>
                <c:pt idx="54">
                  <c:v>15.1</c:v>
                </c:pt>
                <c:pt idx="55">
                  <c:v>20.3</c:v>
                </c:pt>
                <c:pt idx="56">
                  <c:v>15.1</c:v>
                </c:pt>
                <c:pt idx="57">
                  <c:v>20.3</c:v>
                </c:pt>
                <c:pt idx="58">
                  <c:v>15.1</c:v>
                </c:pt>
                <c:pt idx="59">
                  <c:v>20.3</c:v>
                </c:pt>
                <c:pt idx="60">
                  <c:v>15.1</c:v>
                </c:pt>
                <c:pt idx="61">
                  <c:v>20.3</c:v>
                </c:pt>
                <c:pt idx="62">
                  <c:v>22.95</c:v>
                </c:pt>
                <c:pt idx="63">
                  <c:v>22.95</c:v>
                </c:pt>
                <c:pt idx="64">
                  <c:v>22.95</c:v>
                </c:pt>
                <c:pt idx="65">
                  <c:v>22.95</c:v>
                </c:pt>
                <c:pt idx="66">
                  <c:v>17.57</c:v>
                </c:pt>
                <c:pt idx="67">
                  <c:v>17.57</c:v>
                </c:pt>
                <c:pt idx="68">
                  <c:v>17.57</c:v>
                </c:pt>
                <c:pt idx="69">
                  <c:v>17.57</c:v>
                </c:pt>
                <c:pt idx="70">
                  <c:v>14.6</c:v>
                </c:pt>
                <c:pt idx="71">
                  <c:v>16.3</c:v>
                </c:pt>
                <c:pt idx="72">
                  <c:v>13.3</c:v>
                </c:pt>
                <c:pt idx="73">
                  <c:v>18.399999999999999</c:v>
                </c:pt>
                <c:pt idx="74">
                  <c:v>13.3</c:v>
                </c:pt>
                <c:pt idx="75">
                  <c:v>18.399999999999999</c:v>
                </c:pt>
                <c:pt idx="76">
                  <c:v>13.3</c:v>
                </c:pt>
                <c:pt idx="77">
                  <c:v>18.399999999999999</c:v>
                </c:pt>
                <c:pt idx="78">
                  <c:v>13.3</c:v>
                </c:pt>
                <c:pt idx="79">
                  <c:v>18.399999999999999</c:v>
                </c:pt>
                <c:pt idx="80">
                  <c:v>13.3</c:v>
                </c:pt>
                <c:pt idx="81">
                  <c:v>13.3</c:v>
                </c:pt>
                <c:pt idx="82">
                  <c:v>13.3</c:v>
                </c:pt>
                <c:pt idx="83">
                  <c:v>18.399999999999999</c:v>
                </c:pt>
                <c:pt idx="84">
                  <c:v>14</c:v>
                </c:pt>
                <c:pt idx="85">
                  <c:v>14</c:v>
                </c:pt>
                <c:pt idx="86">
                  <c:v>14</c:v>
                </c:pt>
                <c:pt idx="87">
                  <c:v>19</c:v>
                </c:pt>
                <c:pt idx="88">
                  <c:v>19</c:v>
                </c:pt>
                <c:pt idx="89">
                  <c:v>19</c:v>
                </c:pt>
                <c:pt idx="90">
                  <c:v>17</c:v>
                </c:pt>
                <c:pt idx="91">
                  <c:v>19</c:v>
                </c:pt>
                <c:pt idx="92">
                  <c:v>16.3</c:v>
                </c:pt>
                <c:pt idx="93">
                  <c:v>16.3</c:v>
                </c:pt>
                <c:pt idx="94">
                  <c:v>28.4</c:v>
                </c:pt>
                <c:pt idx="95">
                  <c:v>16.3</c:v>
                </c:pt>
                <c:pt idx="96">
                  <c:v>28.4</c:v>
                </c:pt>
                <c:pt idx="97">
                  <c:v>16.3</c:v>
                </c:pt>
                <c:pt idx="98">
                  <c:v>28.4</c:v>
                </c:pt>
                <c:pt idx="99">
                  <c:v>28.4</c:v>
                </c:pt>
                <c:pt idx="100">
                  <c:v>16.3</c:v>
                </c:pt>
                <c:pt idx="101">
                  <c:v>16.3</c:v>
                </c:pt>
                <c:pt idx="102">
                  <c:v>16.3</c:v>
                </c:pt>
                <c:pt idx="103">
                  <c:v>28.4</c:v>
                </c:pt>
                <c:pt idx="104">
                  <c:v>28.4</c:v>
                </c:pt>
                <c:pt idx="105">
                  <c:v>28.4</c:v>
                </c:pt>
                <c:pt idx="106">
                  <c:v>15.3</c:v>
                </c:pt>
                <c:pt idx="107">
                  <c:v>15.3</c:v>
                </c:pt>
                <c:pt idx="108">
                  <c:v>15.3</c:v>
                </c:pt>
                <c:pt idx="109">
                  <c:v>15.3</c:v>
                </c:pt>
                <c:pt idx="110">
                  <c:v>15.3</c:v>
                </c:pt>
                <c:pt idx="111">
                  <c:v>13.6</c:v>
                </c:pt>
                <c:pt idx="112">
                  <c:v>13.6</c:v>
                </c:pt>
                <c:pt idx="113">
                  <c:v>20.32</c:v>
                </c:pt>
                <c:pt idx="114">
                  <c:v>20.3</c:v>
                </c:pt>
                <c:pt idx="115">
                  <c:v>20.32</c:v>
                </c:pt>
                <c:pt idx="116">
                  <c:v>13.6</c:v>
                </c:pt>
                <c:pt idx="117">
                  <c:v>13.6</c:v>
                </c:pt>
                <c:pt idx="118">
                  <c:v>20.3</c:v>
                </c:pt>
                <c:pt idx="119">
                  <c:v>20.32</c:v>
                </c:pt>
                <c:pt idx="120">
                  <c:v>13.6</c:v>
                </c:pt>
                <c:pt idx="121">
                  <c:v>15</c:v>
                </c:pt>
                <c:pt idx="122">
                  <c:v>16.78</c:v>
                </c:pt>
                <c:pt idx="123">
                  <c:v>18.100000000000001</c:v>
                </c:pt>
                <c:pt idx="124">
                  <c:v>18.100000000000001</c:v>
                </c:pt>
                <c:pt idx="125">
                  <c:v>16.78</c:v>
                </c:pt>
                <c:pt idx="126">
                  <c:v>18.100000000000001</c:v>
                </c:pt>
                <c:pt idx="127">
                  <c:v>18</c:v>
                </c:pt>
                <c:pt idx="128">
                  <c:v>18</c:v>
                </c:pt>
                <c:pt idx="129">
                  <c:v>18</c:v>
                </c:pt>
                <c:pt idx="130">
                  <c:v>11.3</c:v>
                </c:pt>
                <c:pt idx="131">
                  <c:v>15.1</c:v>
                </c:pt>
                <c:pt idx="132">
                  <c:v>15.1</c:v>
                </c:pt>
                <c:pt idx="133">
                  <c:v>15.1</c:v>
                </c:pt>
                <c:pt idx="134">
                  <c:v>15.1</c:v>
                </c:pt>
                <c:pt idx="135">
                  <c:v>16</c:v>
                </c:pt>
                <c:pt idx="136">
                  <c:v>16</c:v>
                </c:pt>
                <c:pt idx="137">
                  <c:v>16</c:v>
                </c:pt>
                <c:pt idx="138">
                  <c:v>10</c:v>
                </c:pt>
                <c:pt idx="139">
                  <c:v>12.5</c:v>
                </c:pt>
                <c:pt idx="140">
                  <c:v>7</c:v>
                </c:pt>
                <c:pt idx="141">
                  <c:v>13.5</c:v>
                </c:pt>
                <c:pt idx="142">
                  <c:v>13.5</c:v>
                </c:pt>
                <c:pt idx="143">
                  <c:v>13.5</c:v>
                </c:pt>
                <c:pt idx="144">
                  <c:v>23</c:v>
                </c:pt>
                <c:pt idx="145">
                  <c:v>23</c:v>
                </c:pt>
                <c:pt idx="146">
                  <c:v>23</c:v>
                </c:pt>
                <c:pt idx="147">
                  <c:v>23</c:v>
                </c:pt>
                <c:pt idx="148">
                  <c:v>23</c:v>
                </c:pt>
                <c:pt idx="149">
                  <c:v>23</c:v>
                </c:pt>
                <c:pt idx="150">
                  <c:v>23</c:v>
                </c:pt>
                <c:pt idx="151">
                  <c:v>23</c:v>
                </c:pt>
                <c:pt idx="152">
                  <c:v>23</c:v>
                </c:pt>
                <c:pt idx="153">
                  <c:v>23</c:v>
                </c:pt>
                <c:pt idx="154">
                  <c:v>24</c:v>
                </c:pt>
                <c:pt idx="155">
                  <c:v>24</c:v>
                </c:pt>
                <c:pt idx="156">
                  <c:v>18.899999999999999</c:v>
                </c:pt>
                <c:pt idx="157">
                  <c:v>18.899999999999999</c:v>
                </c:pt>
                <c:pt idx="158">
                  <c:v>15.5</c:v>
                </c:pt>
                <c:pt idx="159">
                  <c:v>15.5</c:v>
                </c:pt>
                <c:pt idx="160">
                  <c:v>22.25</c:v>
                </c:pt>
                <c:pt idx="161">
                  <c:v>22.25</c:v>
                </c:pt>
                <c:pt idx="162">
                  <c:v>22.25</c:v>
                </c:pt>
                <c:pt idx="163">
                  <c:v>15.5</c:v>
                </c:pt>
                <c:pt idx="164">
                  <c:v>15.5</c:v>
                </c:pt>
                <c:pt idx="165">
                  <c:v>22.25</c:v>
                </c:pt>
                <c:pt idx="166">
                  <c:v>15.5</c:v>
                </c:pt>
                <c:pt idx="167">
                  <c:v>22.25</c:v>
                </c:pt>
                <c:pt idx="168">
                  <c:v>15.5</c:v>
                </c:pt>
                <c:pt idx="169">
                  <c:v>22.25</c:v>
                </c:pt>
                <c:pt idx="170">
                  <c:v>15.5</c:v>
                </c:pt>
                <c:pt idx="171">
                  <c:v>15.5</c:v>
                </c:pt>
                <c:pt idx="172">
                  <c:v>15.5</c:v>
                </c:pt>
                <c:pt idx="173">
                  <c:v>22.25</c:v>
                </c:pt>
                <c:pt idx="174">
                  <c:v>22.25</c:v>
                </c:pt>
                <c:pt idx="175">
                  <c:v>22.25</c:v>
                </c:pt>
                <c:pt idx="176">
                  <c:v>22.25</c:v>
                </c:pt>
                <c:pt idx="177">
                  <c:v>22.25</c:v>
                </c:pt>
                <c:pt idx="178">
                  <c:v>15.5</c:v>
                </c:pt>
                <c:pt idx="179">
                  <c:v>15.5</c:v>
                </c:pt>
                <c:pt idx="180">
                  <c:v>12.6</c:v>
                </c:pt>
                <c:pt idx="181">
                  <c:v>24.12</c:v>
                </c:pt>
                <c:pt idx="182">
                  <c:v>24.12</c:v>
                </c:pt>
                <c:pt idx="183">
                  <c:v>24.12</c:v>
                </c:pt>
                <c:pt idx="184">
                  <c:v>24.12</c:v>
                </c:pt>
                <c:pt idx="185">
                  <c:v>24.12</c:v>
                </c:pt>
                <c:pt idx="186">
                  <c:v>24.12</c:v>
                </c:pt>
                <c:pt idx="187">
                  <c:v>13.2</c:v>
                </c:pt>
                <c:pt idx="188">
                  <c:v>19.2</c:v>
                </c:pt>
                <c:pt idx="189">
                  <c:v>13.2</c:v>
                </c:pt>
                <c:pt idx="190">
                  <c:v>13.2</c:v>
                </c:pt>
                <c:pt idx="191">
                  <c:v>13.2</c:v>
                </c:pt>
                <c:pt idx="192">
                  <c:v>19.2</c:v>
                </c:pt>
                <c:pt idx="193">
                  <c:v>19.2</c:v>
                </c:pt>
                <c:pt idx="194">
                  <c:v>19.2</c:v>
                </c:pt>
                <c:pt idx="195">
                  <c:v>19.2</c:v>
                </c:pt>
                <c:pt idx="196">
                  <c:v>19.2</c:v>
                </c:pt>
                <c:pt idx="197">
                  <c:v>19.2</c:v>
                </c:pt>
                <c:pt idx="198">
                  <c:v>10.199999999999999</c:v>
                </c:pt>
                <c:pt idx="199">
                  <c:v>10.199999999999999</c:v>
                </c:pt>
                <c:pt idx="200">
                  <c:v>12.4</c:v>
                </c:pt>
                <c:pt idx="201">
                  <c:v>12.4</c:v>
                </c:pt>
                <c:pt idx="202">
                  <c:v>12.4</c:v>
                </c:pt>
                <c:pt idx="203">
                  <c:v>12.4</c:v>
                </c:pt>
                <c:pt idx="204">
                  <c:v>9.4</c:v>
                </c:pt>
                <c:pt idx="205">
                  <c:v>12.4</c:v>
                </c:pt>
                <c:pt idx="206">
                  <c:v>20</c:v>
                </c:pt>
                <c:pt idx="207">
                  <c:v>20</c:v>
                </c:pt>
                <c:pt idx="208">
                  <c:v>20</c:v>
                </c:pt>
                <c:pt idx="209">
                  <c:v>20</c:v>
                </c:pt>
                <c:pt idx="210">
                  <c:v>20</c:v>
                </c:pt>
                <c:pt idx="211">
                  <c:v>20</c:v>
                </c:pt>
                <c:pt idx="212">
                  <c:v>20</c:v>
                </c:pt>
                <c:pt idx="213">
                  <c:v>20</c:v>
                </c:pt>
                <c:pt idx="214">
                  <c:v>20</c:v>
                </c:pt>
                <c:pt idx="215">
                  <c:v>15</c:v>
                </c:pt>
                <c:pt idx="216">
                  <c:v>15</c:v>
                </c:pt>
                <c:pt idx="217">
                  <c:v>15</c:v>
                </c:pt>
                <c:pt idx="218">
                  <c:v>21.19</c:v>
                </c:pt>
                <c:pt idx="219">
                  <c:v>10.199999999999999</c:v>
                </c:pt>
                <c:pt idx="220">
                  <c:v>10</c:v>
                </c:pt>
                <c:pt idx="221">
                  <c:v>10</c:v>
                </c:pt>
                <c:pt idx="222">
                  <c:v>16</c:v>
                </c:pt>
                <c:pt idx="223">
                  <c:v>16</c:v>
                </c:pt>
                <c:pt idx="224">
                  <c:v>16</c:v>
                </c:pt>
                <c:pt idx="225">
                  <c:v>16</c:v>
                </c:pt>
                <c:pt idx="226">
                  <c:v>16</c:v>
                </c:pt>
                <c:pt idx="227">
                  <c:v>16</c:v>
                </c:pt>
                <c:pt idx="228">
                  <c:v>19.899999999999999</c:v>
                </c:pt>
                <c:pt idx="229">
                  <c:v>19.899999999999999</c:v>
                </c:pt>
                <c:pt idx="230">
                  <c:v>14</c:v>
                </c:pt>
                <c:pt idx="231">
                  <c:v>14</c:v>
                </c:pt>
                <c:pt idx="232">
                  <c:v>21.04</c:v>
                </c:pt>
                <c:pt idx="233">
                  <c:v>21.04</c:v>
                </c:pt>
                <c:pt idx="234">
                  <c:v>21.04</c:v>
                </c:pt>
                <c:pt idx="235">
                  <c:v>21.04</c:v>
                </c:pt>
                <c:pt idx="236">
                  <c:v>21.04</c:v>
                </c:pt>
                <c:pt idx="237">
                  <c:v>21.04</c:v>
                </c:pt>
                <c:pt idx="238">
                  <c:v>21.04</c:v>
                </c:pt>
                <c:pt idx="239">
                  <c:v>12.1</c:v>
                </c:pt>
                <c:pt idx="240">
                  <c:v>19</c:v>
                </c:pt>
                <c:pt idx="241">
                  <c:v>17</c:v>
                </c:pt>
                <c:pt idx="242">
                  <c:v>18.489999999999998</c:v>
                </c:pt>
                <c:pt idx="243">
                  <c:v>18.489999999999998</c:v>
                </c:pt>
                <c:pt idx="244">
                  <c:v>18.489999999999998</c:v>
                </c:pt>
                <c:pt idx="245">
                  <c:v>11.5</c:v>
                </c:pt>
                <c:pt idx="246">
                  <c:v>8.1</c:v>
                </c:pt>
                <c:pt idx="247">
                  <c:v>9.4</c:v>
                </c:pt>
                <c:pt idx="248">
                  <c:v>11.5</c:v>
                </c:pt>
                <c:pt idx="249">
                  <c:v>11.5</c:v>
                </c:pt>
                <c:pt idx="250">
                  <c:v>11.5</c:v>
                </c:pt>
                <c:pt idx="251">
                  <c:v>11.5</c:v>
                </c:pt>
                <c:pt idx="252">
                  <c:v>11.5</c:v>
                </c:pt>
                <c:pt idx="253">
                  <c:v>11.5</c:v>
                </c:pt>
                <c:pt idx="254">
                  <c:v>18</c:v>
                </c:pt>
                <c:pt idx="255">
                  <c:v>12</c:v>
                </c:pt>
                <c:pt idx="256">
                  <c:v>18</c:v>
                </c:pt>
                <c:pt idx="257">
                  <c:v>12</c:v>
                </c:pt>
                <c:pt idx="258">
                  <c:v>16</c:v>
                </c:pt>
                <c:pt idx="259">
                  <c:v>16</c:v>
                </c:pt>
                <c:pt idx="260">
                  <c:v>16</c:v>
                </c:pt>
                <c:pt idx="261">
                  <c:v>16</c:v>
                </c:pt>
                <c:pt idx="262">
                  <c:v>16</c:v>
                </c:pt>
                <c:pt idx="263">
                  <c:v>16</c:v>
                </c:pt>
                <c:pt idx="264">
                  <c:v>16</c:v>
                </c:pt>
                <c:pt idx="265">
                  <c:v>16</c:v>
                </c:pt>
                <c:pt idx="266">
                  <c:v>16</c:v>
                </c:pt>
                <c:pt idx="267">
                  <c:v>16</c:v>
                </c:pt>
                <c:pt idx="268">
                  <c:v>16</c:v>
                </c:pt>
                <c:pt idx="269">
                  <c:v>16</c:v>
                </c:pt>
                <c:pt idx="270">
                  <c:v>16</c:v>
                </c:pt>
                <c:pt idx="271">
                  <c:v>16</c:v>
                </c:pt>
                <c:pt idx="272">
                  <c:v>16</c:v>
                </c:pt>
                <c:pt idx="273">
                  <c:v>16</c:v>
                </c:pt>
                <c:pt idx="274">
                  <c:v>16</c:v>
                </c:pt>
                <c:pt idx="275">
                  <c:v>16</c:v>
                </c:pt>
                <c:pt idx="276">
                  <c:v>16</c:v>
                </c:pt>
                <c:pt idx="277">
                  <c:v>14</c:v>
                </c:pt>
                <c:pt idx="278">
                  <c:v>14</c:v>
                </c:pt>
                <c:pt idx="279">
                  <c:v>14</c:v>
                </c:pt>
                <c:pt idx="280">
                  <c:v>14</c:v>
                </c:pt>
                <c:pt idx="281">
                  <c:v>14</c:v>
                </c:pt>
                <c:pt idx="282">
                  <c:v>12</c:v>
                </c:pt>
                <c:pt idx="283">
                  <c:v>12</c:v>
                </c:pt>
                <c:pt idx="284">
                  <c:v>12</c:v>
                </c:pt>
                <c:pt idx="285">
                  <c:v>12</c:v>
                </c:pt>
                <c:pt idx="286">
                  <c:v>12</c:v>
                </c:pt>
                <c:pt idx="287">
                  <c:v>11.2</c:v>
                </c:pt>
                <c:pt idx="288">
                  <c:v>11.2</c:v>
                </c:pt>
                <c:pt idx="289">
                  <c:v>11.2</c:v>
                </c:pt>
                <c:pt idx="290">
                  <c:v>11.2</c:v>
                </c:pt>
                <c:pt idx="291">
                  <c:v>11.2</c:v>
                </c:pt>
                <c:pt idx="292">
                  <c:v>11.2</c:v>
                </c:pt>
                <c:pt idx="293">
                  <c:v>12</c:v>
                </c:pt>
                <c:pt idx="294">
                  <c:v>11.2</c:v>
                </c:pt>
                <c:pt idx="295">
                  <c:v>11.2</c:v>
                </c:pt>
                <c:pt idx="296">
                  <c:v>12</c:v>
                </c:pt>
                <c:pt idx="297">
                  <c:v>12</c:v>
                </c:pt>
                <c:pt idx="298">
                  <c:v>9.5</c:v>
                </c:pt>
                <c:pt idx="299">
                  <c:v>9.5</c:v>
                </c:pt>
                <c:pt idx="300">
                  <c:v>9.5</c:v>
                </c:pt>
                <c:pt idx="301">
                  <c:v>18.2</c:v>
                </c:pt>
                <c:pt idx="302">
                  <c:v>18.399999999999999</c:v>
                </c:pt>
                <c:pt idx="303">
                  <c:v>9.5</c:v>
                </c:pt>
                <c:pt idx="304">
                  <c:v>10.6</c:v>
                </c:pt>
                <c:pt idx="305">
                  <c:v>10.1</c:v>
                </c:pt>
                <c:pt idx="306">
                  <c:v>11.3</c:v>
                </c:pt>
                <c:pt idx="307">
                  <c:v>15.1</c:v>
                </c:pt>
                <c:pt idx="308">
                  <c:v>15.1</c:v>
                </c:pt>
                <c:pt idx="309">
                  <c:v>10.1</c:v>
                </c:pt>
                <c:pt idx="310">
                  <c:v>15.1</c:v>
                </c:pt>
                <c:pt idx="311">
                  <c:v>12.55</c:v>
                </c:pt>
                <c:pt idx="312">
                  <c:v>12.55</c:v>
                </c:pt>
                <c:pt idx="313">
                  <c:v>12.55</c:v>
                </c:pt>
                <c:pt idx="314">
                  <c:v>12.55</c:v>
                </c:pt>
                <c:pt idx="315">
                  <c:v>7.8</c:v>
                </c:pt>
                <c:pt idx="316">
                  <c:v>7.8</c:v>
                </c:pt>
                <c:pt idx="317">
                  <c:v>12.55</c:v>
                </c:pt>
                <c:pt idx="318">
                  <c:v>7.7</c:v>
                </c:pt>
                <c:pt idx="319">
                  <c:v>9.3000000000000007</c:v>
                </c:pt>
                <c:pt idx="320">
                  <c:v>9.3000000000000007</c:v>
                </c:pt>
                <c:pt idx="321">
                  <c:v>18</c:v>
                </c:pt>
                <c:pt idx="322">
                  <c:v>18</c:v>
                </c:pt>
                <c:pt idx="323">
                  <c:v>18</c:v>
                </c:pt>
                <c:pt idx="324">
                  <c:v>15.71</c:v>
                </c:pt>
                <c:pt idx="325">
                  <c:v>5.3</c:v>
                </c:pt>
                <c:pt idx="326">
                  <c:v>13</c:v>
                </c:pt>
                <c:pt idx="327">
                  <c:v>13</c:v>
                </c:pt>
                <c:pt idx="328">
                  <c:v>17</c:v>
                </c:pt>
                <c:pt idx="329">
                  <c:v>27.39</c:v>
                </c:pt>
                <c:pt idx="330">
                  <c:v>27.39</c:v>
                </c:pt>
                <c:pt idx="331">
                  <c:v>27.39</c:v>
                </c:pt>
                <c:pt idx="332">
                  <c:v>27.39</c:v>
                </c:pt>
                <c:pt idx="333">
                  <c:v>21.4</c:v>
                </c:pt>
                <c:pt idx="334">
                  <c:v>21.4</c:v>
                </c:pt>
                <c:pt idx="335">
                  <c:v>21.4</c:v>
                </c:pt>
                <c:pt idx="336">
                  <c:v>21.4</c:v>
                </c:pt>
                <c:pt idx="337">
                  <c:v>21.4</c:v>
                </c:pt>
                <c:pt idx="338">
                  <c:v>21.4</c:v>
                </c:pt>
                <c:pt idx="339">
                  <c:v>21.4</c:v>
                </c:pt>
                <c:pt idx="340">
                  <c:v>21.4</c:v>
                </c:pt>
                <c:pt idx="341">
                  <c:v>21.4</c:v>
                </c:pt>
                <c:pt idx="342">
                  <c:v>18.899999999999999</c:v>
                </c:pt>
                <c:pt idx="343">
                  <c:v>18.899999999999999</c:v>
                </c:pt>
                <c:pt idx="344">
                  <c:v>18.899999999999999</c:v>
                </c:pt>
                <c:pt idx="345">
                  <c:v>18.899999999999999</c:v>
                </c:pt>
                <c:pt idx="346">
                  <c:v>18.899999999999999</c:v>
                </c:pt>
                <c:pt idx="347">
                  <c:v>21.4</c:v>
                </c:pt>
                <c:pt idx="348">
                  <c:v>18.489999999999998</c:v>
                </c:pt>
                <c:pt idx="349">
                  <c:v>18.489999999999998</c:v>
                </c:pt>
                <c:pt idx="350">
                  <c:v>18.489999999999998</c:v>
                </c:pt>
                <c:pt idx="351">
                  <c:v>18.489999999999998</c:v>
                </c:pt>
                <c:pt idx="352">
                  <c:v>18.489999999999998</c:v>
                </c:pt>
                <c:pt idx="353">
                  <c:v>18.489999999999998</c:v>
                </c:pt>
                <c:pt idx="354">
                  <c:v>18.489999999999998</c:v>
                </c:pt>
                <c:pt idx="355">
                  <c:v>23.65</c:v>
                </c:pt>
                <c:pt idx="356">
                  <c:v>23.65</c:v>
                </c:pt>
                <c:pt idx="357">
                  <c:v>23.65</c:v>
                </c:pt>
                <c:pt idx="358">
                  <c:v>23.65</c:v>
                </c:pt>
                <c:pt idx="359">
                  <c:v>10.7</c:v>
                </c:pt>
                <c:pt idx="360">
                  <c:v>10.3</c:v>
                </c:pt>
                <c:pt idx="361">
                  <c:v>11.4</c:v>
                </c:pt>
                <c:pt idx="362">
                  <c:v>11.4</c:v>
                </c:pt>
                <c:pt idx="363">
                  <c:v>11.4</c:v>
                </c:pt>
                <c:pt idx="364">
                  <c:v>10.8</c:v>
                </c:pt>
                <c:pt idx="365">
                  <c:v>10.8</c:v>
                </c:pt>
                <c:pt idx="366">
                  <c:v>10.8</c:v>
                </c:pt>
                <c:pt idx="367">
                  <c:v>13.93</c:v>
                </c:pt>
                <c:pt idx="368">
                  <c:v>13.1</c:v>
                </c:pt>
                <c:pt idx="369">
                  <c:v>13.1</c:v>
                </c:pt>
                <c:pt idx="370">
                  <c:v>13.1</c:v>
                </c:pt>
                <c:pt idx="371">
                  <c:v>13.1</c:v>
                </c:pt>
                <c:pt idx="372">
                  <c:v>16.38</c:v>
                </c:pt>
                <c:pt idx="373">
                  <c:v>13.3</c:v>
                </c:pt>
                <c:pt idx="374">
                  <c:v>16.38</c:v>
                </c:pt>
                <c:pt idx="375">
                  <c:v>13.3</c:v>
                </c:pt>
                <c:pt idx="376">
                  <c:v>16.38</c:v>
                </c:pt>
                <c:pt idx="377">
                  <c:v>13.3</c:v>
                </c:pt>
                <c:pt idx="378">
                  <c:v>13.3</c:v>
                </c:pt>
                <c:pt idx="379">
                  <c:v>16.38</c:v>
                </c:pt>
                <c:pt idx="380">
                  <c:v>15.1</c:v>
                </c:pt>
                <c:pt idx="381">
                  <c:v>7.32</c:v>
                </c:pt>
                <c:pt idx="382">
                  <c:v>18</c:v>
                </c:pt>
                <c:pt idx="383">
                  <c:v>18</c:v>
                </c:pt>
                <c:pt idx="384">
                  <c:v>20.7</c:v>
                </c:pt>
                <c:pt idx="385">
                  <c:v>15.7</c:v>
                </c:pt>
                <c:pt idx="386">
                  <c:v>15.7</c:v>
                </c:pt>
                <c:pt idx="387">
                  <c:v>15.7</c:v>
                </c:pt>
                <c:pt idx="388">
                  <c:v>15.7</c:v>
                </c:pt>
                <c:pt idx="389">
                  <c:v>19</c:v>
                </c:pt>
                <c:pt idx="390">
                  <c:v>15.7</c:v>
                </c:pt>
                <c:pt idx="391">
                  <c:v>19</c:v>
                </c:pt>
                <c:pt idx="392">
                  <c:v>19</c:v>
                </c:pt>
                <c:pt idx="393">
                  <c:v>19</c:v>
                </c:pt>
                <c:pt idx="394">
                  <c:v>9.4</c:v>
                </c:pt>
                <c:pt idx="395">
                  <c:v>12.3</c:v>
                </c:pt>
                <c:pt idx="396">
                  <c:v>12.3</c:v>
                </c:pt>
                <c:pt idx="397">
                  <c:v>9.4</c:v>
                </c:pt>
                <c:pt idx="398">
                  <c:v>9.4</c:v>
                </c:pt>
                <c:pt idx="399">
                  <c:v>28.09</c:v>
                </c:pt>
                <c:pt idx="400">
                  <c:v>28.09</c:v>
                </c:pt>
                <c:pt idx="401">
                  <c:v>28.09</c:v>
                </c:pt>
                <c:pt idx="402">
                  <c:v>28.09</c:v>
                </c:pt>
                <c:pt idx="403">
                  <c:v>21.56</c:v>
                </c:pt>
                <c:pt idx="404">
                  <c:v>26.82</c:v>
                </c:pt>
                <c:pt idx="405">
                  <c:v>26.32</c:v>
                </c:pt>
                <c:pt idx="406">
                  <c:v>26.32</c:v>
                </c:pt>
                <c:pt idx="407">
                  <c:v>12</c:v>
                </c:pt>
                <c:pt idx="408">
                  <c:v>14.5</c:v>
                </c:pt>
                <c:pt idx="409">
                  <c:v>12</c:v>
                </c:pt>
                <c:pt idx="410">
                  <c:v>14.5</c:v>
                </c:pt>
                <c:pt idx="411">
                  <c:v>14.5</c:v>
                </c:pt>
                <c:pt idx="412">
                  <c:v>12</c:v>
                </c:pt>
                <c:pt idx="413">
                  <c:v>18</c:v>
                </c:pt>
                <c:pt idx="414">
                  <c:v>18</c:v>
                </c:pt>
                <c:pt idx="415">
                  <c:v>12</c:v>
                </c:pt>
                <c:pt idx="416">
                  <c:v>12</c:v>
                </c:pt>
                <c:pt idx="417">
                  <c:v>12</c:v>
                </c:pt>
                <c:pt idx="418">
                  <c:v>12</c:v>
                </c:pt>
                <c:pt idx="419">
                  <c:v>18</c:v>
                </c:pt>
                <c:pt idx="420">
                  <c:v>18</c:v>
                </c:pt>
                <c:pt idx="421">
                  <c:v>21.38</c:v>
                </c:pt>
                <c:pt idx="422">
                  <c:v>15.29</c:v>
                </c:pt>
                <c:pt idx="423">
                  <c:v>15.29</c:v>
                </c:pt>
                <c:pt idx="424">
                  <c:v>15.29</c:v>
                </c:pt>
                <c:pt idx="425">
                  <c:v>15.29</c:v>
                </c:pt>
                <c:pt idx="426">
                  <c:v>15.29</c:v>
                </c:pt>
                <c:pt idx="427">
                  <c:v>21.38</c:v>
                </c:pt>
                <c:pt idx="428">
                  <c:v>17.010000000000002</c:v>
                </c:pt>
                <c:pt idx="429">
                  <c:v>17.010000000000002</c:v>
                </c:pt>
                <c:pt idx="430">
                  <c:v>17.010000000000002</c:v>
                </c:pt>
                <c:pt idx="431">
                  <c:v>17.010000000000002</c:v>
                </c:pt>
                <c:pt idx="432">
                  <c:v>17.010000000000002</c:v>
                </c:pt>
                <c:pt idx="433">
                  <c:v>15.29</c:v>
                </c:pt>
                <c:pt idx="434">
                  <c:v>17.010000000000002</c:v>
                </c:pt>
                <c:pt idx="435">
                  <c:v>21.38</c:v>
                </c:pt>
                <c:pt idx="436">
                  <c:v>15.29</c:v>
                </c:pt>
                <c:pt idx="437">
                  <c:v>15.29</c:v>
                </c:pt>
                <c:pt idx="438">
                  <c:v>8.4</c:v>
                </c:pt>
                <c:pt idx="439">
                  <c:v>13.1</c:v>
                </c:pt>
                <c:pt idx="440">
                  <c:v>15.01</c:v>
                </c:pt>
                <c:pt idx="441">
                  <c:v>4.45</c:v>
                </c:pt>
                <c:pt idx="442">
                  <c:v>13.8</c:v>
                </c:pt>
                <c:pt idx="443">
                  <c:v>13.8</c:v>
                </c:pt>
                <c:pt idx="444">
                  <c:v>13.8</c:v>
                </c:pt>
                <c:pt idx="445">
                  <c:v>12.8</c:v>
                </c:pt>
                <c:pt idx="446">
                  <c:v>12.8</c:v>
                </c:pt>
                <c:pt idx="447">
                  <c:v>18</c:v>
                </c:pt>
                <c:pt idx="448">
                  <c:v>18</c:v>
                </c:pt>
                <c:pt idx="449">
                  <c:v>18</c:v>
                </c:pt>
              </c:numCache>
            </c:numRef>
          </c:yVal>
          <c:smooth val="0"/>
          <c:extLst>
            <c:ext xmlns:c16="http://schemas.microsoft.com/office/drawing/2014/chart" uri="{C3380CC4-5D6E-409C-BE32-E72D297353CC}">
              <c16:uniqueId val="{00000001-D922-4CDA-B00F-8060808EDCD6}"/>
            </c:ext>
          </c:extLst>
        </c:ser>
        <c:dLbls>
          <c:showLegendKey val="0"/>
          <c:showVal val="0"/>
          <c:showCatName val="0"/>
          <c:showSerName val="0"/>
          <c:showPercent val="0"/>
          <c:showBubbleSize val="0"/>
        </c:dLbls>
        <c:axId val="86812431"/>
        <c:axId val="86788431"/>
      </c:scatterChart>
      <c:valAx>
        <c:axId val="86812431"/>
        <c:scaling>
          <c:orientation val="minMax"/>
        </c:scaling>
        <c:delete val="0"/>
        <c:axPos val="b"/>
        <c:majorGridlines>
          <c:spPr>
            <a:ln w="12700" cap="flat" cmpd="sng" algn="ctr">
              <a:solidFill>
                <a:schemeClr val="dk1"/>
              </a:solidFill>
              <a:prstDash val="solid"/>
              <a:miter lim="800000"/>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86788431"/>
        <c:crosses val="autoZero"/>
        <c:crossBetween val="midCat"/>
      </c:valAx>
      <c:valAx>
        <c:axId val="86788431"/>
        <c:scaling>
          <c:orientation val="minMax"/>
        </c:scaling>
        <c:delete val="0"/>
        <c:axPos val="l"/>
        <c:majorGridlines>
          <c:spPr>
            <a:ln w="12700" cap="flat" cmpd="sng" algn="ctr">
              <a:solidFill>
                <a:schemeClr val="dk1"/>
              </a:solidFill>
              <a:prstDash val="solid"/>
              <a:miter lim="800000"/>
            </a:ln>
            <a:effectLst/>
          </c:spPr>
        </c:majorGridlines>
        <c:numFmt formatCode="General" sourceLinked="1"/>
        <c:majorTickMark val="none"/>
        <c:minorTickMark val="none"/>
        <c:tickLblPos val="nextTo"/>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68124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solidFill>
    <a:ln>
      <a:noFill/>
    </a:ln>
    <a:effectLst/>
  </c:spPr>
  <c:txPr>
    <a:bodyPr/>
    <a:lstStyle/>
    <a:p>
      <a:pPr>
        <a:defRPr>
          <a:solidFill>
            <a:schemeClr val="lt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US" b="0" cap="none" spc="0" dirty="0">
                <a:ln w="0"/>
                <a:solidFill>
                  <a:schemeClr val="tx1"/>
                </a:solidFill>
                <a:effectLst>
                  <a:outerShdw blurRad="38100" dist="19050" dir="2700000" algn="tl" rotWithShape="0">
                    <a:schemeClr val="dk1">
                      <a:alpha val="40000"/>
                    </a:schemeClr>
                  </a:outerShdw>
                </a:effectLst>
              </a:rPr>
              <a:t>Mileage and Fuel Tank Capacity</a:t>
            </a:r>
          </a:p>
        </c:rich>
      </c:tx>
      <c:overlay val="0"/>
      <c:spPr>
        <a:noFill/>
        <a:ln>
          <a:noFill/>
        </a:ln>
        <a:effectLst/>
      </c:spPr>
      <c:txPr>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autoTitleDeleted val="0"/>
    <c:plotArea>
      <c:layout/>
      <c:scatterChart>
        <c:scatterStyle val="lineMarker"/>
        <c:varyColors val="0"/>
        <c:ser>
          <c:idx val="0"/>
          <c:order val="0"/>
          <c:tx>
            <c:strRef>
              <c:f>'Task 5'!$C$1</c:f>
              <c:strCache>
                <c:ptCount val="1"/>
                <c:pt idx="0">
                  <c:v>City_Mileage_km_litre</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6350" cap="flat" cmpd="sng" algn="ctr">
                <a:solidFill>
                  <a:schemeClr val="dk1"/>
                </a:solidFill>
                <a:prstDash val="solid"/>
                <a:miter lim="800000"/>
              </a:ln>
              <a:effectLst/>
            </c:spPr>
            <c:trendlineType val="linear"/>
            <c:dispRSqr val="0"/>
            <c:dispEq val="0"/>
          </c:trendline>
          <c:xVal>
            <c:numRef>
              <c:f>'Task 5'!$B$2:$B$788</c:f>
              <c:numCache>
                <c:formatCode>General</c:formatCode>
                <c:ptCount val="450"/>
                <c:pt idx="0">
                  <c:v>24</c:v>
                </c:pt>
                <c:pt idx="1">
                  <c:v>24</c:v>
                </c:pt>
                <c:pt idx="2">
                  <c:v>24</c:v>
                </c:pt>
                <c:pt idx="3">
                  <c:v>24</c:v>
                </c:pt>
                <c:pt idx="4">
                  <c:v>24</c:v>
                </c:pt>
                <c:pt idx="5">
                  <c:v>28</c:v>
                </c:pt>
                <c:pt idx="6">
                  <c:v>28</c:v>
                </c:pt>
                <c:pt idx="7">
                  <c:v>28</c:v>
                </c:pt>
                <c:pt idx="8">
                  <c:v>28</c:v>
                </c:pt>
                <c:pt idx="9">
                  <c:v>28</c:v>
                </c:pt>
                <c:pt idx="10">
                  <c:v>28</c:v>
                </c:pt>
                <c:pt idx="11">
                  <c:v>28</c:v>
                </c:pt>
                <c:pt idx="12">
                  <c:v>28</c:v>
                </c:pt>
                <c:pt idx="13">
                  <c:v>28</c:v>
                </c:pt>
                <c:pt idx="14">
                  <c:v>28</c:v>
                </c:pt>
                <c:pt idx="15">
                  <c:v>28</c:v>
                </c:pt>
                <c:pt idx="16">
                  <c:v>28</c:v>
                </c:pt>
                <c:pt idx="17">
                  <c:v>40</c:v>
                </c:pt>
                <c:pt idx="18">
                  <c:v>40</c:v>
                </c:pt>
                <c:pt idx="19">
                  <c:v>40</c:v>
                </c:pt>
                <c:pt idx="20">
                  <c:v>35</c:v>
                </c:pt>
                <c:pt idx="21">
                  <c:v>35</c:v>
                </c:pt>
                <c:pt idx="22">
                  <c:v>35</c:v>
                </c:pt>
                <c:pt idx="23">
                  <c:v>35</c:v>
                </c:pt>
                <c:pt idx="24">
                  <c:v>35</c:v>
                </c:pt>
                <c:pt idx="25">
                  <c:v>35</c:v>
                </c:pt>
                <c:pt idx="26">
                  <c:v>35</c:v>
                </c:pt>
                <c:pt idx="27">
                  <c:v>35</c:v>
                </c:pt>
                <c:pt idx="28">
                  <c:v>35</c:v>
                </c:pt>
                <c:pt idx="29">
                  <c:v>35</c:v>
                </c:pt>
                <c:pt idx="30">
                  <c:v>35</c:v>
                </c:pt>
                <c:pt idx="31">
                  <c:v>35</c:v>
                </c:pt>
                <c:pt idx="32">
                  <c:v>35</c:v>
                </c:pt>
                <c:pt idx="33">
                  <c:v>35</c:v>
                </c:pt>
                <c:pt idx="34">
                  <c:v>35</c:v>
                </c:pt>
                <c:pt idx="35">
                  <c:v>35</c:v>
                </c:pt>
                <c:pt idx="36">
                  <c:v>35</c:v>
                </c:pt>
                <c:pt idx="37">
                  <c:v>35</c:v>
                </c:pt>
                <c:pt idx="38">
                  <c:v>35</c:v>
                </c:pt>
                <c:pt idx="39">
                  <c:v>35</c:v>
                </c:pt>
                <c:pt idx="40">
                  <c:v>35</c:v>
                </c:pt>
                <c:pt idx="41">
                  <c:v>32</c:v>
                </c:pt>
                <c:pt idx="42">
                  <c:v>32</c:v>
                </c:pt>
                <c:pt idx="43">
                  <c:v>32</c:v>
                </c:pt>
                <c:pt idx="44">
                  <c:v>32</c:v>
                </c:pt>
                <c:pt idx="45">
                  <c:v>32</c:v>
                </c:pt>
                <c:pt idx="46">
                  <c:v>32</c:v>
                </c:pt>
                <c:pt idx="47">
                  <c:v>32</c:v>
                </c:pt>
                <c:pt idx="48">
                  <c:v>45</c:v>
                </c:pt>
                <c:pt idx="49">
                  <c:v>45</c:v>
                </c:pt>
                <c:pt idx="50">
                  <c:v>45</c:v>
                </c:pt>
                <c:pt idx="51">
                  <c:v>45</c:v>
                </c:pt>
                <c:pt idx="52">
                  <c:v>45</c:v>
                </c:pt>
                <c:pt idx="53">
                  <c:v>45</c:v>
                </c:pt>
                <c:pt idx="54">
                  <c:v>45</c:v>
                </c:pt>
                <c:pt idx="55">
                  <c:v>45</c:v>
                </c:pt>
                <c:pt idx="56">
                  <c:v>45</c:v>
                </c:pt>
                <c:pt idx="57">
                  <c:v>45</c:v>
                </c:pt>
                <c:pt idx="58">
                  <c:v>45</c:v>
                </c:pt>
                <c:pt idx="59">
                  <c:v>45</c:v>
                </c:pt>
                <c:pt idx="60">
                  <c:v>45</c:v>
                </c:pt>
                <c:pt idx="61">
                  <c:v>45</c:v>
                </c:pt>
                <c:pt idx="62">
                  <c:v>44</c:v>
                </c:pt>
                <c:pt idx="63">
                  <c:v>44</c:v>
                </c:pt>
                <c:pt idx="64">
                  <c:v>44</c:v>
                </c:pt>
                <c:pt idx="65">
                  <c:v>44</c:v>
                </c:pt>
                <c:pt idx="66">
                  <c:v>44</c:v>
                </c:pt>
                <c:pt idx="67">
                  <c:v>44</c:v>
                </c:pt>
                <c:pt idx="68">
                  <c:v>44</c:v>
                </c:pt>
                <c:pt idx="69">
                  <c:v>44</c:v>
                </c:pt>
                <c:pt idx="70">
                  <c:v>42</c:v>
                </c:pt>
                <c:pt idx="71">
                  <c:v>42</c:v>
                </c:pt>
                <c:pt idx="72">
                  <c:v>45</c:v>
                </c:pt>
                <c:pt idx="73">
                  <c:v>45</c:v>
                </c:pt>
                <c:pt idx="74">
                  <c:v>45</c:v>
                </c:pt>
                <c:pt idx="75">
                  <c:v>45</c:v>
                </c:pt>
                <c:pt idx="76">
                  <c:v>45</c:v>
                </c:pt>
                <c:pt idx="77">
                  <c:v>45</c:v>
                </c:pt>
                <c:pt idx="78">
                  <c:v>45</c:v>
                </c:pt>
                <c:pt idx="79">
                  <c:v>45</c:v>
                </c:pt>
                <c:pt idx="80">
                  <c:v>45</c:v>
                </c:pt>
                <c:pt idx="81">
                  <c:v>45</c:v>
                </c:pt>
                <c:pt idx="82">
                  <c:v>45</c:v>
                </c:pt>
                <c:pt idx="83">
                  <c:v>45</c:v>
                </c:pt>
                <c:pt idx="84">
                  <c:v>45</c:v>
                </c:pt>
                <c:pt idx="85">
                  <c:v>45</c:v>
                </c:pt>
                <c:pt idx="86">
                  <c:v>45</c:v>
                </c:pt>
                <c:pt idx="87">
                  <c:v>45</c:v>
                </c:pt>
                <c:pt idx="88">
                  <c:v>45</c:v>
                </c:pt>
                <c:pt idx="89">
                  <c:v>45</c:v>
                </c:pt>
                <c:pt idx="90">
                  <c:v>45</c:v>
                </c:pt>
                <c:pt idx="91">
                  <c:v>45</c:v>
                </c:pt>
                <c:pt idx="92">
                  <c:v>37</c:v>
                </c:pt>
                <c:pt idx="93">
                  <c:v>37</c:v>
                </c:pt>
                <c:pt idx="94">
                  <c:v>37</c:v>
                </c:pt>
                <c:pt idx="95">
                  <c:v>37</c:v>
                </c:pt>
                <c:pt idx="96">
                  <c:v>37</c:v>
                </c:pt>
                <c:pt idx="97">
                  <c:v>37</c:v>
                </c:pt>
                <c:pt idx="98">
                  <c:v>37</c:v>
                </c:pt>
                <c:pt idx="99">
                  <c:v>37</c:v>
                </c:pt>
                <c:pt idx="100">
                  <c:v>37</c:v>
                </c:pt>
                <c:pt idx="101">
                  <c:v>37</c:v>
                </c:pt>
                <c:pt idx="102">
                  <c:v>37</c:v>
                </c:pt>
                <c:pt idx="103">
                  <c:v>37</c:v>
                </c:pt>
                <c:pt idx="104">
                  <c:v>37</c:v>
                </c:pt>
                <c:pt idx="105">
                  <c:v>37</c:v>
                </c:pt>
                <c:pt idx="106">
                  <c:v>45</c:v>
                </c:pt>
                <c:pt idx="107">
                  <c:v>45</c:v>
                </c:pt>
                <c:pt idx="108">
                  <c:v>45</c:v>
                </c:pt>
                <c:pt idx="109">
                  <c:v>45</c:v>
                </c:pt>
                <c:pt idx="110">
                  <c:v>45</c:v>
                </c:pt>
                <c:pt idx="111">
                  <c:v>45</c:v>
                </c:pt>
                <c:pt idx="112">
                  <c:v>45</c:v>
                </c:pt>
                <c:pt idx="113">
                  <c:v>45</c:v>
                </c:pt>
                <c:pt idx="114">
                  <c:v>45</c:v>
                </c:pt>
                <c:pt idx="115">
                  <c:v>45</c:v>
                </c:pt>
                <c:pt idx="116">
                  <c:v>45</c:v>
                </c:pt>
                <c:pt idx="117">
                  <c:v>45</c:v>
                </c:pt>
                <c:pt idx="118">
                  <c:v>45</c:v>
                </c:pt>
                <c:pt idx="119">
                  <c:v>45</c:v>
                </c:pt>
                <c:pt idx="120">
                  <c:v>45</c:v>
                </c:pt>
                <c:pt idx="121">
                  <c:v>45</c:v>
                </c:pt>
                <c:pt idx="122">
                  <c:v>45</c:v>
                </c:pt>
                <c:pt idx="123">
                  <c:v>45</c:v>
                </c:pt>
                <c:pt idx="124">
                  <c:v>45</c:v>
                </c:pt>
                <c:pt idx="125">
                  <c:v>45</c:v>
                </c:pt>
                <c:pt idx="126">
                  <c:v>45</c:v>
                </c:pt>
                <c:pt idx="127">
                  <c:v>50</c:v>
                </c:pt>
                <c:pt idx="128">
                  <c:v>50</c:v>
                </c:pt>
                <c:pt idx="129">
                  <c:v>50</c:v>
                </c:pt>
                <c:pt idx="130">
                  <c:v>66</c:v>
                </c:pt>
                <c:pt idx="131">
                  <c:v>66</c:v>
                </c:pt>
                <c:pt idx="132">
                  <c:v>66</c:v>
                </c:pt>
                <c:pt idx="133">
                  <c:v>66</c:v>
                </c:pt>
                <c:pt idx="134">
                  <c:v>66</c:v>
                </c:pt>
                <c:pt idx="135">
                  <c:v>67</c:v>
                </c:pt>
                <c:pt idx="136">
                  <c:v>67</c:v>
                </c:pt>
                <c:pt idx="137">
                  <c:v>67</c:v>
                </c:pt>
                <c:pt idx="138">
                  <c:v>60.9</c:v>
                </c:pt>
                <c:pt idx="139">
                  <c:v>52</c:v>
                </c:pt>
                <c:pt idx="140">
                  <c:v>87</c:v>
                </c:pt>
                <c:pt idx="141">
                  <c:v>78</c:v>
                </c:pt>
                <c:pt idx="142">
                  <c:v>78</c:v>
                </c:pt>
                <c:pt idx="143">
                  <c:v>78</c:v>
                </c:pt>
                <c:pt idx="144">
                  <c:v>35</c:v>
                </c:pt>
                <c:pt idx="145">
                  <c:v>35</c:v>
                </c:pt>
                <c:pt idx="146">
                  <c:v>35</c:v>
                </c:pt>
                <c:pt idx="147">
                  <c:v>35</c:v>
                </c:pt>
                <c:pt idx="148">
                  <c:v>35</c:v>
                </c:pt>
                <c:pt idx="149">
                  <c:v>35</c:v>
                </c:pt>
                <c:pt idx="150">
                  <c:v>35</c:v>
                </c:pt>
                <c:pt idx="151">
                  <c:v>35</c:v>
                </c:pt>
                <c:pt idx="152">
                  <c:v>35</c:v>
                </c:pt>
                <c:pt idx="153">
                  <c:v>35</c:v>
                </c:pt>
                <c:pt idx="154">
                  <c:v>43</c:v>
                </c:pt>
                <c:pt idx="155">
                  <c:v>43</c:v>
                </c:pt>
                <c:pt idx="156">
                  <c:v>43</c:v>
                </c:pt>
                <c:pt idx="157">
                  <c:v>43</c:v>
                </c:pt>
                <c:pt idx="158">
                  <c:v>35</c:v>
                </c:pt>
                <c:pt idx="159">
                  <c:v>35</c:v>
                </c:pt>
                <c:pt idx="160">
                  <c:v>35</c:v>
                </c:pt>
                <c:pt idx="161">
                  <c:v>35</c:v>
                </c:pt>
                <c:pt idx="162">
                  <c:v>35</c:v>
                </c:pt>
                <c:pt idx="163">
                  <c:v>35</c:v>
                </c:pt>
                <c:pt idx="164">
                  <c:v>35</c:v>
                </c:pt>
                <c:pt idx="165">
                  <c:v>35</c:v>
                </c:pt>
                <c:pt idx="166">
                  <c:v>35</c:v>
                </c:pt>
                <c:pt idx="167">
                  <c:v>35</c:v>
                </c:pt>
                <c:pt idx="168">
                  <c:v>35</c:v>
                </c:pt>
                <c:pt idx="169">
                  <c:v>35</c:v>
                </c:pt>
                <c:pt idx="170">
                  <c:v>35</c:v>
                </c:pt>
                <c:pt idx="171">
                  <c:v>35</c:v>
                </c:pt>
                <c:pt idx="172">
                  <c:v>35</c:v>
                </c:pt>
                <c:pt idx="173">
                  <c:v>35</c:v>
                </c:pt>
                <c:pt idx="174">
                  <c:v>35</c:v>
                </c:pt>
                <c:pt idx="175">
                  <c:v>35</c:v>
                </c:pt>
                <c:pt idx="176">
                  <c:v>35</c:v>
                </c:pt>
                <c:pt idx="177">
                  <c:v>35</c:v>
                </c:pt>
                <c:pt idx="178">
                  <c:v>35</c:v>
                </c:pt>
                <c:pt idx="179">
                  <c:v>35</c:v>
                </c:pt>
                <c:pt idx="180">
                  <c:v>37</c:v>
                </c:pt>
                <c:pt idx="181">
                  <c:v>35</c:v>
                </c:pt>
                <c:pt idx="182">
                  <c:v>35</c:v>
                </c:pt>
                <c:pt idx="183">
                  <c:v>35</c:v>
                </c:pt>
                <c:pt idx="184">
                  <c:v>35</c:v>
                </c:pt>
                <c:pt idx="185">
                  <c:v>35</c:v>
                </c:pt>
                <c:pt idx="186">
                  <c:v>35</c:v>
                </c:pt>
                <c:pt idx="187">
                  <c:v>44</c:v>
                </c:pt>
                <c:pt idx="188">
                  <c:v>44</c:v>
                </c:pt>
                <c:pt idx="189">
                  <c:v>44</c:v>
                </c:pt>
                <c:pt idx="190">
                  <c:v>44</c:v>
                </c:pt>
                <c:pt idx="191">
                  <c:v>44</c:v>
                </c:pt>
                <c:pt idx="192">
                  <c:v>44</c:v>
                </c:pt>
                <c:pt idx="193">
                  <c:v>44</c:v>
                </c:pt>
                <c:pt idx="194">
                  <c:v>44</c:v>
                </c:pt>
                <c:pt idx="195">
                  <c:v>44</c:v>
                </c:pt>
                <c:pt idx="196">
                  <c:v>44</c:v>
                </c:pt>
                <c:pt idx="197">
                  <c:v>44</c:v>
                </c:pt>
                <c:pt idx="198">
                  <c:v>40</c:v>
                </c:pt>
                <c:pt idx="199">
                  <c:v>40</c:v>
                </c:pt>
                <c:pt idx="200">
                  <c:v>60</c:v>
                </c:pt>
                <c:pt idx="201">
                  <c:v>60</c:v>
                </c:pt>
                <c:pt idx="202">
                  <c:v>60</c:v>
                </c:pt>
                <c:pt idx="203">
                  <c:v>60</c:v>
                </c:pt>
                <c:pt idx="204">
                  <c:v>60</c:v>
                </c:pt>
                <c:pt idx="205">
                  <c:v>60</c:v>
                </c:pt>
                <c:pt idx="206">
                  <c:v>48</c:v>
                </c:pt>
                <c:pt idx="207">
                  <c:v>48</c:v>
                </c:pt>
                <c:pt idx="208">
                  <c:v>48</c:v>
                </c:pt>
                <c:pt idx="209">
                  <c:v>48</c:v>
                </c:pt>
                <c:pt idx="210">
                  <c:v>48</c:v>
                </c:pt>
                <c:pt idx="211">
                  <c:v>48</c:v>
                </c:pt>
                <c:pt idx="212">
                  <c:v>48</c:v>
                </c:pt>
                <c:pt idx="213">
                  <c:v>48</c:v>
                </c:pt>
                <c:pt idx="214">
                  <c:v>48</c:v>
                </c:pt>
                <c:pt idx="215">
                  <c:v>40</c:v>
                </c:pt>
                <c:pt idx="216">
                  <c:v>40</c:v>
                </c:pt>
                <c:pt idx="217">
                  <c:v>40</c:v>
                </c:pt>
                <c:pt idx="218">
                  <c:v>40</c:v>
                </c:pt>
                <c:pt idx="219">
                  <c:v>50</c:v>
                </c:pt>
                <c:pt idx="220">
                  <c:v>50</c:v>
                </c:pt>
                <c:pt idx="221">
                  <c:v>50</c:v>
                </c:pt>
                <c:pt idx="222">
                  <c:v>50</c:v>
                </c:pt>
                <c:pt idx="223">
                  <c:v>50</c:v>
                </c:pt>
                <c:pt idx="224">
                  <c:v>50</c:v>
                </c:pt>
                <c:pt idx="225">
                  <c:v>50</c:v>
                </c:pt>
                <c:pt idx="226">
                  <c:v>50</c:v>
                </c:pt>
                <c:pt idx="227">
                  <c:v>50</c:v>
                </c:pt>
                <c:pt idx="228">
                  <c:v>45</c:v>
                </c:pt>
                <c:pt idx="229">
                  <c:v>45</c:v>
                </c:pt>
                <c:pt idx="230">
                  <c:v>45</c:v>
                </c:pt>
                <c:pt idx="231">
                  <c:v>45</c:v>
                </c:pt>
                <c:pt idx="232">
                  <c:v>50</c:v>
                </c:pt>
                <c:pt idx="233">
                  <c:v>50</c:v>
                </c:pt>
                <c:pt idx="234">
                  <c:v>50</c:v>
                </c:pt>
                <c:pt idx="235">
                  <c:v>50</c:v>
                </c:pt>
                <c:pt idx="236">
                  <c:v>50</c:v>
                </c:pt>
                <c:pt idx="237">
                  <c:v>50</c:v>
                </c:pt>
                <c:pt idx="238">
                  <c:v>50</c:v>
                </c:pt>
                <c:pt idx="239">
                  <c:v>55</c:v>
                </c:pt>
                <c:pt idx="240">
                  <c:v>45</c:v>
                </c:pt>
                <c:pt idx="241">
                  <c:v>45</c:v>
                </c:pt>
                <c:pt idx="242">
                  <c:v>60</c:v>
                </c:pt>
                <c:pt idx="243">
                  <c:v>60</c:v>
                </c:pt>
                <c:pt idx="244">
                  <c:v>60</c:v>
                </c:pt>
                <c:pt idx="245">
                  <c:v>60</c:v>
                </c:pt>
                <c:pt idx="246">
                  <c:v>80</c:v>
                </c:pt>
                <c:pt idx="247">
                  <c:v>80</c:v>
                </c:pt>
                <c:pt idx="248">
                  <c:v>60</c:v>
                </c:pt>
                <c:pt idx="249">
                  <c:v>60</c:v>
                </c:pt>
                <c:pt idx="250">
                  <c:v>60</c:v>
                </c:pt>
                <c:pt idx="251">
                  <c:v>60</c:v>
                </c:pt>
                <c:pt idx="252">
                  <c:v>60</c:v>
                </c:pt>
                <c:pt idx="253">
                  <c:v>60</c:v>
                </c:pt>
                <c:pt idx="254">
                  <c:v>55</c:v>
                </c:pt>
                <c:pt idx="255">
                  <c:v>55</c:v>
                </c:pt>
                <c:pt idx="256">
                  <c:v>55</c:v>
                </c:pt>
                <c:pt idx="257">
                  <c:v>55</c:v>
                </c:pt>
                <c:pt idx="258">
                  <c:v>70</c:v>
                </c:pt>
                <c:pt idx="259">
                  <c:v>70</c:v>
                </c:pt>
                <c:pt idx="260">
                  <c:v>70</c:v>
                </c:pt>
                <c:pt idx="261">
                  <c:v>70</c:v>
                </c:pt>
                <c:pt idx="262">
                  <c:v>70</c:v>
                </c:pt>
                <c:pt idx="263">
                  <c:v>70</c:v>
                </c:pt>
                <c:pt idx="264">
                  <c:v>70</c:v>
                </c:pt>
                <c:pt idx="265">
                  <c:v>70</c:v>
                </c:pt>
                <c:pt idx="266">
                  <c:v>70</c:v>
                </c:pt>
                <c:pt idx="267">
                  <c:v>70</c:v>
                </c:pt>
                <c:pt idx="268">
                  <c:v>70</c:v>
                </c:pt>
                <c:pt idx="269">
                  <c:v>70</c:v>
                </c:pt>
                <c:pt idx="270">
                  <c:v>70</c:v>
                </c:pt>
                <c:pt idx="271">
                  <c:v>70</c:v>
                </c:pt>
                <c:pt idx="272">
                  <c:v>70</c:v>
                </c:pt>
                <c:pt idx="273">
                  <c:v>70</c:v>
                </c:pt>
                <c:pt idx="274">
                  <c:v>70</c:v>
                </c:pt>
                <c:pt idx="275">
                  <c:v>70</c:v>
                </c:pt>
                <c:pt idx="276">
                  <c:v>70</c:v>
                </c:pt>
                <c:pt idx="277">
                  <c:v>60</c:v>
                </c:pt>
                <c:pt idx="278">
                  <c:v>60</c:v>
                </c:pt>
                <c:pt idx="279">
                  <c:v>60</c:v>
                </c:pt>
                <c:pt idx="280">
                  <c:v>60</c:v>
                </c:pt>
                <c:pt idx="281">
                  <c:v>60</c:v>
                </c:pt>
                <c:pt idx="282">
                  <c:v>55</c:v>
                </c:pt>
                <c:pt idx="283">
                  <c:v>55</c:v>
                </c:pt>
                <c:pt idx="284">
                  <c:v>55</c:v>
                </c:pt>
                <c:pt idx="285">
                  <c:v>55</c:v>
                </c:pt>
                <c:pt idx="286">
                  <c:v>55</c:v>
                </c:pt>
                <c:pt idx="287">
                  <c:v>55</c:v>
                </c:pt>
                <c:pt idx="288">
                  <c:v>55</c:v>
                </c:pt>
                <c:pt idx="289">
                  <c:v>55</c:v>
                </c:pt>
                <c:pt idx="290">
                  <c:v>55</c:v>
                </c:pt>
                <c:pt idx="291">
                  <c:v>55</c:v>
                </c:pt>
                <c:pt idx="292">
                  <c:v>55</c:v>
                </c:pt>
                <c:pt idx="293">
                  <c:v>55</c:v>
                </c:pt>
                <c:pt idx="294">
                  <c:v>55</c:v>
                </c:pt>
                <c:pt idx="295">
                  <c:v>55</c:v>
                </c:pt>
                <c:pt idx="296">
                  <c:v>55</c:v>
                </c:pt>
                <c:pt idx="297">
                  <c:v>55</c:v>
                </c:pt>
                <c:pt idx="298">
                  <c:v>55</c:v>
                </c:pt>
                <c:pt idx="299">
                  <c:v>55</c:v>
                </c:pt>
                <c:pt idx="300">
                  <c:v>55</c:v>
                </c:pt>
                <c:pt idx="301">
                  <c:v>43</c:v>
                </c:pt>
                <c:pt idx="302">
                  <c:v>43</c:v>
                </c:pt>
                <c:pt idx="303">
                  <c:v>55</c:v>
                </c:pt>
                <c:pt idx="304">
                  <c:v>66</c:v>
                </c:pt>
                <c:pt idx="305">
                  <c:v>66</c:v>
                </c:pt>
                <c:pt idx="306">
                  <c:v>66</c:v>
                </c:pt>
                <c:pt idx="307">
                  <c:v>66</c:v>
                </c:pt>
                <c:pt idx="308">
                  <c:v>66</c:v>
                </c:pt>
                <c:pt idx="309">
                  <c:v>66</c:v>
                </c:pt>
                <c:pt idx="310">
                  <c:v>66</c:v>
                </c:pt>
                <c:pt idx="311">
                  <c:v>80</c:v>
                </c:pt>
                <c:pt idx="312">
                  <c:v>80</c:v>
                </c:pt>
                <c:pt idx="313">
                  <c:v>80</c:v>
                </c:pt>
                <c:pt idx="314">
                  <c:v>80</c:v>
                </c:pt>
                <c:pt idx="315">
                  <c:v>80</c:v>
                </c:pt>
                <c:pt idx="316">
                  <c:v>80</c:v>
                </c:pt>
                <c:pt idx="317">
                  <c:v>80</c:v>
                </c:pt>
                <c:pt idx="318">
                  <c:v>80</c:v>
                </c:pt>
                <c:pt idx="319">
                  <c:v>80</c:v>
                </c:pt>
                <c:pt idx="320">
                  <c:v>80</c:v>
                </c:pt>
                <c:pt idx="321">
                  <c:v>51</c:v>
                </c:pt>
                <c:pt idx="322">
                  <c:v>51</c:v>
                </c:pt>
                <c:pt idx="323">
                  <c:v>51</c:v>
                </c:pt>
                <c:pt idx="324">
                  <c:v>51</c:v>
                </c:pt>
                <c:pt idx="325">
                  <c:v>93</c:v>
                </c:pt>
                <c:pt idx="326">
                  <c:v>35</c:v>
                </c:pt>
                <c:pt idx="327">
                  <c:v>36</c:v>
                </c:pt>
                <c:pt idx="328">
                  <c:v>40</c:v>
                </c:pt>
                <c:pt idx="329">
                  <c:v>37</c:v>
                </c:pt>
                <c:pt idx="330">
                  <c:v>37</c:v>
                </c:pt>
                <c:pt idx="331">
                  <c:v>37</c:v>
                </c:pt>
                <c:pt idx="332">
                  <c:v>37</c:v>
                </c:pt>
                <c:pt idx="333">
                  <c:v>37</c:v>
                </c:pt>
                <c:pt idx="334">
                  <c:v>37</c:v>
                </c:pt>
                <c:pt idx="335">
                  <c:v>37</c:v>
                </c:pt>
                <c:pt idx="336">
                  <c:v>37</c:v>
                </c:pt>
                <c:pt idx="337">
                  <c:v>37</c:v>
                </c:pt>
                <c:pt idx="338">
                  <c:v>37</c:v>
                </c:pt>
                <c:pt idx="339">
                  <c:v>37</c:v>
                </c:pt>
                <c:pt idx="340">
                  <c:v>37</c:v>
                </c:pt>
                <c:pt idx="341">
                  <c:v>37</c:v>
                </c:pt>
                <c:pt idx="342">
                  <c:v>43</c:v>
                </c:pt>
                <c:pt idx="343">
                  <c:v>43</c:v>
                </c:pt>
                <c:pt idx="344">
                  <c:v>43</c:v>
                </c:pt>
                <c:pt idx="345">
                  <c:v>43</c:v>
                </c:pt>
                <c:pt idx="346">
                  <c:v>43</c:v>
                </c:pt>
                <c:pt idx="347">
                  <c:v>37</c:v>
                </c:pt>
                <c:pt idx="348">
                  <c:v>60</c:v>
                </c:pt>
                <c:pt idx="349">
                  <c:v>60</c:v>
                </c:pt>
                <c:pt idx="350">
                  <c:v>60</c:v>
                </c:pt>
                <c:pt idx="351">
                  <c:v>60</c:v>
                </c:pt>
                <c:pt idx="352">
                  <c:v>60</c:v>
                </c:pt>
                <c:pt idx="353">
                  <c:v>60</c:v>
                </c:pt>
                <c:pt idx="354">
                  <c:v>60</c:v>
                </c:pt>
                <c:pt idx="355">
                  <c:v>48</c:v>
                </c:pt>
                <c:pt idx="356">
                  <c:v>48</c:v>
                </c:pt>
                <c:pt idx="357">
                  <c:v>48</c:v>
                </c:pt>
                <c:pt idx="358">
                  <c:v>48</c:v>
                </c:pt>
                <c:pt idx="359">
                  <c:v>55</c:v>
                </c:pt>
                <c:pt idx="360">
                  <c:v>55</c:v>
                </c:pt>
                <c:pt idx="361">
                  <c:v>55</c:v>
                </c:pt>
                <c:pt idx="362">
                  <c:v>55</c:v>
                </c:pt>
                <c:pt idx="363">
                  <c:v>55</c:v>
                </c:pt>
                <c:pt idx="364">
                  <c:v>63</c:v>
                </c:pt>
                <c:pt idx="365">
                  <c:v>63</c:v>
                </c:pt>
                <c:pt idx="366">
                  <c:v>63</c:v>
                </c:pt>
                <c:pt idx="367">
                  <c:v>63</c:v>
                </c:pt>
                <c:pt idx="368">
                  <c:v>50</c:v>
                </c:pt>
                <c:pt idx="369">
                  <c:v>50</c:v>
                </c:pt>
                <c:pt idx="370">
                  <c:v>50</c:v>
                </c:pt>
                <c:pt idx="371">
                  <c:v>50</c:v>
                </c:pt>
                <c:pt idx="372">
                  <c:v>62</c:v>
                </c:pt>
                <c:pt idx="373">
                  <c:v>62</c:v>
                </c:pt>
                <c:pt idx="374">
                  <c:v>62</c:v>
                </c:pt>
                <c:pt idx="375">
                  <c:v>62</c:v>
                </c:pt>
                <c:pt idx="376">
                  <c:v>62</c:v>
                </c:pt>
                <c:pt idx="377">
                  <c:v>62</c:v>
                </c:pt>
                <c:pt idx="378">
                  <c:v>62</c:v>
                </c:pt>
                <c:pt idx="379">
                  <c:v>62</c:v>
                </c:pt>
                <c:pt idx="380">
                  <c:v>43</c:v>
                </c:pt>
                <c:pt idx="381">
                  <c:v>60</c:v>
                </c:pt>
                <c:pt idx="382">
                  <c:v>35</c:v>
                </c:pt>
                <c:pt idx="383">
                  <c:v>35</c:v>
                </c:pt>
                <c:pt idx="384">
                  <c:v>37</c:v>
                </c:pt>
                <c:pt idx="385">
                  <c:v>43</c:v>
                </c:pt>
                <c:pt idx="386">
                  <c:v>43</c:v>
                </c:pt>
                <c:pt idx="387">
                  <c:v>43</c:v>
                </c:pt>
                <c:pt idx="388">
                  <c:v>43</c:v>
                </c:pt>
                <c:pt idx="389">
                  <c:v>43</c:v>
                </c:pt>
                <c:pt idx="390">
                  <c:v>43</c:v>
                </c:pt>
                <c:pt idx="391">
                  <c:v>43</c:v>
                </c:pt>
                <c:pt idx="392">
                  <c:v>43</c:v>
                </c:pt>
                <c:pt idx="393">
                  <c:v>43</c:v>
                </c:pt>
                <c:pt idx="394">
                  <c:v>60</c:v>
                </c:pt>
                <c:pt idx="395">
                  <c:v>60</c:v>
                </c:pt>
                <c:pt idx="396">
                  <c:v>60</c:v>
                </c:pt>
                <c:pt idx="397">
                  <c:v>60</c:v>
                </c:pt>
                <c:pt idx="398">
                  <c:v>60</c:v>
                </c:pt>
                <c:pt idx="399">
                  <c:v>43</c:v>
                </c:pt>
                <c:pt idx="400">
                  <c:v>43</c:v>
                </c:pt>
                <c:pt idx="401">
                  <c:v>43</c:v>
                </c:pt>
                <c:pt idx="402">
                  <c:v>43</c:v>
                </c:pt>
                <c:pt idx="403">
                  <c:v>43</c:v>
                </c:pt>
                <c:pt idx="404">
                  <c:v>43</c:v>
                </c:pt>
                <c:pt idx="405">
                  <c:v>43</c:v>
                </c:pt>
                <c:pt idx="406">
                  <c:v>43</c:v>
                </c:pt>
                <c:pt idx="407">
                  <c:v>55</c:v>
                </c:pt>
                <c:pt idx="408">
                  <c:v>55</c:v>
                </c:pt>
                <c:pt idx="409">
                  <c:v>55</c:v>
                </c:pt>
                <c:pt idx="410">
                  <c:v>55</c:v>
                </c:pt>
                <c:pt idx="411">
                  <c:v>55</c:v>
                </c:pt>
                <c:pt idx="412">
                  <c:v>55</c:v>
                </c:pt>
                <c:pt idx="413">
                  <c:v>55</c:v>
                </c:pt>
                <c:pt idx="414">
                  <c:v>55</c:v>
                </c:pt>
                <c:pt idx="415">
                  <c:v>55</c:v>
                </c:pt>
                <c:pt idx="416">
                  <c:v>55</c:v>
                </c:pt>
                <c:pt idx="417">
                  <c:v>55</c:v>
                </c:pt>
                <c:pt idx="418">
                  <c:v>55</c:v>
                </c:pt>
                <c:pt idx="419">
                  <c:v>55</c:v>
                </c:pt>
                <c:pt idx="420">
                  <c:v>55</c:v>
                </c:pt>
                <c:pt idx="421">
                  <c:v>55</c:v>
                </c:pt>
                <c:pt idx="422">
                  <c:v>55</c:v>
                </c:pt>
                <c:pt idx="423">
                  <c:v>55</c:v>
                </c:pt>
                <c:pt idx="424">
                  <c:v>55</c:v>
                </c:pt>
                <c:pt idx="425">
                  <c:v>55</c:v>
                </c:pt>
                <c:pt idx="426">
                  <c:v>55</c:v>
                </c:pt>
                <c:pt idx="427">
                  <c:v>55</c:v>
                </c:pt>
                <c:pt idx="428">
                  <c:v>55</c:v>
                </c:pt>
                <c:pt idx="429">
                  <c:v>55</c:v>
                </c:pt>
                <c:pt idx="430">
                  <c:v>55</c:v>
                </c:pt>
                <c:pt idx="431">
                  <c:v>55</c:v>
                </c:pt>
                <c:pt idx="432">
                  <c:v>55</c:v>
                </c:pt>
                <c:pt idx="433">
                  <c:v>55</c:v>
                </c:pt>
                <c:pt idx="434">
                  <c:v>55</c:v>
                </c:pt>
                <c:pt idx="435">
                  <c:v>55</c:v>
                </c:pt>
                <c:pt idx="436">
                  <c:v>55</c:v>
                </c:pt>
                <c:pt idx="437">
                  <c:v>55</c:v>
                </c:pt>
                <c:pt idx="438">
                  <c:v>70</c:v>
                </c:pt>
                <c:pt idx="439">
                  <c:v>70</c:v>
                </c:pt>
                <c:pt idx="440">
                  <c:v>70</c:v>
                </c:pt>
                <c:pt idx="441">
                  <c:v>70</c:v>
                </c:pt>
                <c:pt idx="442">
                  <c:v>60</c:v>
                </c:pt>
                <c:pt idx="443">
                  <c:v>60</c:v>
                </c:pt>
                <c:pt idx="444">
                  <c:v>60</c:v>
                </c:pt>
                <c:pt idx="445">
                  <c:v>60</c:v>
                </c:pt>
                <c:pt idx="446">
                  <c:v>60</c:v>
                </c:pt>
                <c:pt idx="447">
                  <c:v>50</c:v>
                </c:pt>
                <c:pt idx="448">
                  <c:v>50</c:v>
                </c:pt>
                <c:pt idx="449">
                  <c:v>50</c:v>
                </c:pt>
              </c:numCache>
            </c:numRef>
          </c:xVal>
          <c:yVal>
            <c:numRef>
              <c:f>'Task 5'!$C$2:$C$788</c:f>
              <c:numCache>
                <c:formatCode>General</c:formatCode>
                <c:ptCount val="450"/>
                <c:pt idx="0">
                  <c:v>23.6</c:v>
                </c:pt>
                <c:pt idx="1">
                  <c:v>23.6</c:v>
                </c:pt>
                <c:pt idx="2">
                  <c:v>23.6</c:v>
                </c:pt>
                <c:pt idx="3">
                  <c:v>23.6</c:v>
                </c:pt>
                <c:pt idx="4">
                  <c:v>23.6</c:v>
                </c:pt>
                <c:pt idx="5">
                  <c:v>25.17</c:v>
                </c:pt>
                <c:pt idx="6">
                  <c:v>25.17</c:v>
                </c:pt>
                <c:pt idx="7">
                  <c:v>25.17</c:v>
                </c:pt>
                <c:pt idx="8">
                  <c:v>25.17</c:v>
                </c:pt>
                <c:pt idx="9">
                  <c:v>25.17</c:v>
                </c:pt>
                <c:pt idx="10">
                  <c:v>25.17</c:v>
                </c:pt>
                <c:pt idx="11">
                  <c:v>25.17</c:v>
                </c:pt>
                <c:pt idx="12">
                  <c:v>25.17</c:v>
                </c:pt>
                <c:pt idx="13">
                  <c:v>25.17</c:v>
                </c:pt>
                <c:pt idx="14">
                  <c:v>25.17</c:v>
                </c:pt>
                <c:pt idx="15">
                  <c:v>25.17</c:v>
                </c:pt>
                <c:pt idx="16">
                  <c:v>25.17</c:v>
                </c:pt>
                <c:pt idx="17">
                  <c:v>12</c:v>
                </c:pt>
                <c:pt idx="18">
                  <c:v>12</c:v>
                </c:pt>
                <c:pt idx="19">
                  <c:v>11</c:v>
                </c:pt>
                <c:pt idx="20">
                  <c:v>14</c:v>
                </c:pt>
                <c:pt idx="21">
                  <c:v>14</c:v>
                </c:pt>
                <c:pt idx="22">
                  <c:v>19</c:v>
                </c:pt>
                <c:pt idx="23">
                  <c:v>14</c:v>
                </c:pt>
                <c:pt idx="24">
                  <c:v>14</c:v>
                </c:pt>
                <c:pt idx="25">
                  <c:v>23</c:v>
                </c:pt>
                <c:pt idx="26">
                  <c:v>23.84</c:v>
                </c:pt>
                <c:pt idx="27">
                  <c:v>23.84</c:v>
                </c:pt>
                <c:pt idx="28">
                  <c:v>23.84</c:v>
                </c:pt>
                <c:pt idx="29">
                  <c:v>23.84</c:v>
                </c:pt>
                <c:pt idx="30">
                  <c:v>23.84</c:v>
                </c:pt>
                <c:pt idx="31">
                  <c:v>23.84</c:v>
                </c:pt>
                <c:pt idx="32">
                  <c:v>23.84</c:v>
                </c:pt>
                <c:pt idx="33">
                  <c:v>23</c:v>
                </c:pt>
                <c:pt idx="34">
                  <c:v>23</c:v>
                </c:pt>
                <c:pt idx="35">
                  <c:v>23</c:v>
                </c:pt>
                <c:pt idx="36">
                  <c:v>23</c:v>
                </c:pt>
                <c:pt idx="37">
                  <c:v>23</c:v>
                </c:pt>
                <c:pt idx="38">
                  <c:v>23</c:v>
                </c:pt>
                <c:pt idx="39">
                  <c:v>23</c:v>
                </c:pt>
                <c:pt idx="40">
                  <c:v>23</c:v>
                </c:pt>
                <c:pt idx="41">
                  <c:v>20.89</c:v>
                </c:pt>
                <c:pt idx="42">
                  <c:v>20.89</c:v>
                </c:pt>
                <c:pt idx="43">
                  <c:v>20.89</c:v>
                </c:pt>
                <c:pt idx="44">
                  <c:v>20.89</c:v>
                </c:pt>
                <c:pt idx="45">
                  <c:v>20.89</c:v>
                </c:pt>
                <c:pt idx="46">
                  <c:v>15.1</c:v>
                </c:pt>
                <c:pt idx="47">
                  <c:v>20.89</c:v>
                </c:pt>
                <c:pt idx="48">
                  <c:v>15.1</c:v>
                </c:pt>
                <c:pt idx="49">
                  <c:v>15.1</c:v>
                </c:pt>
                <c:pt idx="50">
                  <c:v>20.3</c:v>
                </c:pt>
                <c:pt idx="51">
                  <c:v>15.1</c:v>
                </c:pt>
                <c:pt idx="52">
                  <c:v>20.3</c:v>
                </c:pt>
                <c:pt idx="53">
                  <c:v>20.3</c:v>
                </c:pt>
                <c:pt idx="54">
                  <c:v>15.1</c:v>
                </c:pt>
                <c:pt idx="55">
                  <c:v>20.3</c:v>
                </c:pt>
                <c:pt idx="56">
                  <c:v>15.1</c:v>
                </c:pt>
                <c:pt idx="57">
                  <c:v>20.3</c:v>
                </c:pt>
                <c:pt idx="58">
                  <c:v>15.1</c:v>
                </c:pt>
                <c:pt idx="59">
                  <c:v>20.3</c:v>
                </c:pt>
                <c:pt idx="60">
                  <c:v>15.1</c:v>
                </c:pt>
                <c:pt idx="61">
                  <c:v>20.3</c:v>
                </c:pt>
                <c:pt idx="62">
                  <c:v>22.95</c:v>
                </c:pt>
                <c:pt idx="63">
                  <c:v>22.95</c:v>
                </c:pt>
                <c:pt idx="64">
                  <c:v>22.95</c:v>
                </c:pt>
                <c:pt idx="65">
                  <c:v>22.95</c:v>
                </c:pt>
                <c:pt idx="66">
                  <c:v>17.57</c:v>
                </c:pt>
                <c:pt idx="67">
                  <c:v>17.57</c:v>
                </c:pt>
                <c:pt idx="68">
                  <c:v>17.57</c:v>
                </c:pt>
                <c:pt idx="69">
                  <c:v>17.57</c:v>
                </c:pt>
                <c:pt idx="70">
                  <c:v>14.6</c:v>
                </c:pt>
                <c:pt idx="71">
                  <c:v>16.3</c:v>
                </c:pt>
                <c:pt idx="72">
                  <c:v>13.3</c:v>
                </c:pt>
                <c:pt idx="73">
                  <c:v>18.399999999999999</c:v>
                </c:pt>
                <c:pt idx="74">
                  <c:v>13.3</c:v>
                </c:pt>
                <c:pt idx="75">
                  <c:v>18.399999999999999</c:v>
                </c:pt>
                <c:pt idx="76">
                  <c:v>13.3</c:v>
                </c:pt>
                <c:pt idx="77">
                  <c:v>18.399999999999999</c:v>
                </c:pt>
                <c:pt idx="78">
                  <c:v>13.3</c:v>
                </c:pt>
                <c:pt idx="79">
                  <c:v>18.399999999999999</c:v>
                </c:pt>
                <c:pt idx="80">
                  <c:v>13.3</c:v>
                </c:pt>
                <c:pt idx="81">
                  <c:v>13.3</c:v>
                </c:pt>
                <c:pt idx="82">
                  <c:v>13.3</c:v>
                </c:pt>
                <c:pt idx="83">
                  <c:v>18.399999999999999</c:v>
                </c:pt>
                <c:pt idx="84">
                  <c:v>14</c:v>
                </c:pt>
                <c:pt idx="85">
                  <c:v>14</c:v>
                </c:pt>
                <c:pt idx="86">
                  <c:v>14</c:v>
                </c:pt>
                <c:pt idx="87">
                  <c:v>19</c:v>
                </c:pt>
                <c:pt idx="88">
                  <c:v>19</c:v>
                </c:pt>
                <c:pt idx="89">
                  <c:v>19</c:v>
                </c:pt>
                <c:pt idx="90">
                  <c:v>17</c:v>
                </c:pt>
                <c:pt idx="91">
                  <c:v>19</c:v>
                </c:pt>
                <c:pt idx="92">
                  <c:v>16.3</c:v>
                </c:pt>
                <c:pt idx="93">
                  <c:v>16.3</c:v>
                </c:pt>
                <c:pt idx="94">
                  <c:v>28.4</c:v>
                </c:pt>
                <c:pt idx="95">
                  <c:v>16.3</c:v>
                </c:pt>
                <c:pt idx="96">
                  <c:v>28.4</c:v>
                </c:pt>
                <c:pt idx="97">
                  <c:v>16.3</c:v>
                </c:pt>
                <c:pt idx="98">
                  <c:v>28.4</c:v>
                </c:pt>
                <c:pt idx="99">
                  <c:v>28.4</c:v>
                </c:pt>
                <c:pt idx="100">
                  <c:v>16.3</c:v>
                </c:pt>
                <c:pt idx="101">
                  <c:v>16.3</c:v>
                </c:pt>
                <c:pt idx="102">
                  <c:v>16.3</c:v>
                </c:pt>
                <c:pt idx="103">
                  <c:v>28.4</c:v>
                </c:pt>
                <c:pt idx="104">
                  <c:v>28.4</c:v>
                </c:pt>
                <c:pt idx="105">
                  <c:v>28.4</c:v>
                </c:pt>
                <c:pt idx="106">
                  <c:v>15.3</c:v>
                </c:pt>
                <c:pt idx="107">
                  <c:v>15.3</c:v>
                </c:pt>
                <c:pt idx="108">
                  <c:v>15.3</c:v>
                </c:pt>
                <c:pt idx="109">
                  <c:v>15.3</c:v>
                </c:pt>
                <c:pt idx="110">
                  <c:v>15.3</c:v>
                </c:pt>
                <c:pt idx="111">
                  <c:v>13.6</c:v>
                </c:pt>
                <c:pt idx="112">
                  <c:v>13.6</c:v>
                </c:pt>
                <c:pt idx="113">
                  <c:v>20.32</c:v>
                </c:pt>
                <c:pt idx="114">
                  <c:v>20.3</c:v>
                </c:pt>
                <c:pt idx="115">
                  <c:v>20.32</c:v>
                </c:pt>
                <c:pt idx="116">
                  <c:v>13.6</c:v>
                </c:pt>
                <c:pt idx="117">
                  <c:v>13.6</c:v>
                </c:pt>
                <c:pt idx="118">
                  <c:v>20.3</c:v>
                </c:pt>
                <c:pt idx="119">
                  <c:v>20.32</c:v>
                </c:pt>
                <c:pt idx="120">
                  <c:v>13.6</c:v>
                </c:pt>
                <c:pt idx="121">
                  <c:v>15</c:v>
                </c:pt>
                <c:pt idx="122">
                  <c:v>16.78</c:v>
                </c:pt>
                <c:pt idx="123">
                  <c:v>18.100000000000001</c:v>
                </c:pt>
                <c:pt idx="124">
                  <c:v>18.100000000000001</c:v>
                </c:pt>
                <c:pt idx="125">
                  <c:v>16.78</c:v>
                </c:pt>
                <c:pt idx="126">
                  <c:v>18.100000000000001</c:v>
                </c:pt>
                <c:pt idx="127">
                  <c:v>18</c:v>
                </c:pt>
                <c:pt idx="128">
                  <c:v>18</c:v>
                </c:pt>
                <c:pt idx="129">
                  <c:v>18</c:v>
                </c:pt>
                <c:pt idx="130">
                  <c:v>11.3</c:v>
                </c:pt>
                <c:pt idx="131">
                  <c:v>15.1</c:v>
                </c:pt>
                <c:pt idx="132">
                  <c:v>15.1</c:v>
                </c:pt>
                <c:pt idx="133">
                  <c:v>15.1</c:v>
                </c:pt>
                <c:pt idx="134">
                  <c:v>15.1</c:v>
                </c:pt>
                <c:pt idx="135">
                  <c:v>16</c:v>
                </c:pt>
                <c:pt idx="136">
                  <c:v>16</c:v>
                </c:pt>
                <c:pt idx="137">
                  <c:v>16</c:v>
                </c:pt>
                <c:pt idx="138">
                  <c:v>10</c:v>
                </c:pt>
                <c:pt idx="139">
                  <c:v>12.5</c:v>
                </c:pt>
                <c:pt idx="140">
                  <c:v>7</c:v>
                </c:pt>
                <c:pt idx="141">
                  <c:v>13.5</c:v>
                </c:pt>
                <c:pt idx="142">
                  <c:v>13.5</c:v>
                </c:pt>
                <c:pt idx="143">
                  <c:v>13.5</c:v>
                </c:pt>
                <c:pt idx="144">
                  <c:v>23</c:v>
                </c:pt>
                <c:pt idx="145">
                  <c:v>23</c:v>
                </c:pt>
                <c:pt idx="146">
                  <c:v>23</c:v>
                </c:pt>
                <c:pt idx="147">
                  <c:v>23</c:v>
                </c:pt>
                <c:pt idx="148">
                  <c:v>23</c:v>
                </c:pt>
                <c:pt idx="149">
                  <c:v>23</c:v>
                </c:pt>
                <c:pt idx="150">
                  <c:v>23</c:v>
                </c:pt>
                <c:pt idx="151">
                  <c:v>23</c:v>
                </c:pt>
                <c:pt idx="152">
                  <c:v>23</c:v>
                </c:pt>
                <c:pt idx="153">
                  <c:v>23</c:v>
                </c:pt>
                <c:pt idx="154">
                  <c:v>24</c:v>
                </c:pt>
                <c:pt idx="155">
                  <c:v>24</c:v>
                </c:pt>
                <c:pt idx="156">
                  <c:v>18.899999999999999</c:v>
                </c:pt>
                <c:pt idx="157">
                  <c:v>18.899999999999999</c:v>
                </c:pt>
                <c:pt idx="158">
                  <c:v>15.5</c:v>
                </c:pt>
                <c:pt idx="159">
                  <c:v>15.5</c:v>
                </c:pt>
                <c:pt idx="160">
                  <c:v>22.25</c:v>
                </c:pt>
                <c:pt idx="161">
                  <c:v>22.25</c:v>
                </c:pt>
                <c:pt idx="162">
                  <c:v>22.25</c:v>
                </c:pt>
                <c:pt idx="163">
                  <c:v>15.5</c:v>
                </c:pt>
                <c:pt idx="164">
                  <c:v>15.5</c:v>
                </c:pt>
                <c:pt idx="165">
                  <c:v>22.25</c:v>
                </c:pt>
                <c:pt idx="166">
                  <c:v>15.5</c:v>
                </c:pt>
                <c:pt idx="167">
                  <c:v>22.25</c:v>
                </c:pt>
                <c:pt idx="168">
                  <c:v>15.5</c:v>
                </c:pt>
                <c:pt idx="169">
                  <c:v>22.25</c:v>
                </c:pt>
                <c:pt idx="170">
                  <c:v>15.5</c:v>
                </c:pt>
                <c:pt idx="171">
                  <c:v>15.5</c:v>
                </c:pt>
                <c:pt idx="172">
                  <c:v>15.5</c:v>
                </c:pt>
                <c:pt idx="173">
                  <c:v>22.25</c:v>
                </c:pt>
                <c:pt idx="174">
                  <c:v>22.25</c:v>
                </c:pt>
                <c:pt idx="175">
                  <c:v>22.25</c:v>
                </c:pt>
                <c:pt idx="176">
                  <c:v>22.25</c:v>
                </c:pt>
                <c:pt idx="177">
                  <c:v>22.25</c:v>
                </c:pt>
                <c:pt idx="178">
                  <c:v>15.5</c:v>
                </c:pt>
                <c:pt idx="179">
                  <c:v>15.5</c:v>
                </c:pt>
                <c:pt idx="180">
                  <c:v>12.6</c:v>
                </c:pt>
                <c:pt idx="181">
                  <c:v>24.12</c:v>
                </c:pt>
                <c:pt idx="182">
                  <c:v>24.12</c:v>
                </c:pt>
                <c:pt idx="183">
                  <c:v>24.12</c:v>
                </c:pt>
                <c:pt idx="184">
                  <c:v>24.12</c:v>
                </c:pt>
                <c:pt idx="185">
                  <c:v>24.12</c:v>
                </c:pt>
                <c:pt idx="186">
                  <c:v>24.12</c:v>
                </c:pt>
                <c:pt idx="187">
                  <c:v>13.2</c:v>
                </c:pt>
                <c:pt idx="188">
                  <c:v>19.2</c:v>
                </c:pt>
                <c:pt idx="189">
                  <c:v>13.2</c:v>
                </c:pt>
                <c:pt idx="190">
                  <c:v>13.2</c:v>
                </c:pt>
                <c:pt idx="191">
                  <c:v>13.2</c:v>
                </c:pt>
                <c:pt idx="192">
                  <c:v>19.2</c:v>
                </c:pt>
                <c:pt idx="193">
                  <c:v>19.2</c:v>
                </c:pt>
                <c:pt idx="194">
                  <c:v>19.2</c:v>
                </c:pt>
                <c:pt idx="195">
                  <c:v>19.2</c:v>
                </c:pt>
                <c:pt idx="196">
                  <c:v>19.2</c:v>
                </c:pt>
                <c:pt idx="197">
                  <c:v>19.2</c:v>
                </c:pt>
                <c:pt idx="198">
                  <c:v>10.199999999999999</c:v>
                </c:pt>
                <c:pt idx="199">
                  <c:v>10.199999999999999</c:v>
                </c:pt>
                <c:pt idx="200">
                  <c:v>12.4</c:v>
                </c:pt>
                <c:pt idx="201">
                  <c:v>12.4</c:v>
                </c:pt>
                <c:pt idx="202">
                  <c:v>12.4</c:v>
                </c:pt>
                <c:pt idx="203">
                  <c:v>12.4</c:v>
                </c:pt>
                <c:pt idx="204">
                  <c:v>9.4</c:v>
                </c:pt>
                <c:pt idx="205">
                  <c:v>12.4</c:v>
                </c:pt>
                <c:pt idx="206">
                  <c:v>20</c:v>
                </c:pt>
                <c:pt idx="207">
                  <c:v>20</c:v>
                </c:pt>
                <c:pt idx="208">
                  <c:v>20</c:v>
                </c:pt>
                <c:pt idx="209">
                  <c:v>20</c:v>
                </c:pt>
                <c:pt idx="210">
                  <c:v>20</c:v>
                </c:pt>
                <c:pt idx="211">
                  <c:v>20</c:v>
                </c:pt>
                <c:pt idx="212">
                  <c:v>20</c:v>
                </c:pt>
                <c:pt idx="213">
                  <c:v>20</c:v>
                </c:pt>
                <c:pt idx="214">
                  <c:v>20</c:v>
                </c:pt>
                <c:pt idx="215">
                  <c:v>15</c:v>
                </c:pt>
                <c:pt idx="216">
                  <c:v>15</c:v>
                </c:pt>
                <c:pt idx="217">
                  <c:v>15</c:v>
                </c:pt>
                <c:pt idx="218">
                  <c:v>21.19</c:v>
                </c:pt>
                <c:pt idx="219">
                  <c:v>10.199999999999999</c:v>
                </c:pt>
                <c:pt idx="220">
                  <c:v>10</c:v>
                </c:pt>
                <c:pt idx="221">
                  <c:v>10</c:v>
                </c:pt>
                <c:pt idx="222">
                  <c:v>16</c:v>
                </c:pt>
                <c:pt idx="223">
                  <c:v>16</c:v>
                </c:pt>
                <c:pt idx="224">
                  <c:v>16</c:v>
                </c:pt>
                <c:pt idx="225">
                  <c:v>16</c:v>
                </c:pt>
                <c:pt idx="226">
                  <c:v>16</c:v>
                </c:pt>
                <c:pt idx="227">
                  <c:v>16</c:v>
                </c:pt>
                <c:pt idx="228">
                  <c:v>19.899999999999999</c:v>
                </c:pt>
                <c:pt idx="229">
                  <c:v>19.899999999999999</c:v>
                </c:pt>
                <c:pt idx="230">
                  <c:v>14</c:v>
                </c:pt>
                <c:pt idx="231">
                  <c:v>14</c:v>
                </c:pt>
                <c:pt idx="232">
                  <c:v>21.04</c:v>
                </c:pt>
                <c:pt idx="233">
                  <c:v>21.04</c:v>
                </c:pt>
                <c:pt idx="234">
                  <c:v>21.04</c:v>
                </c:pt>
                <c:pt idx="235">
                  <c:v>21.04</c:v>
                </c:pt>
                <c:pt idx="236">
                  <c:v>21.04</c:v>
                </c:pt>
                <c:pt idx="237">
                  <c:v>21.04</c:v>
                </c:pt>
                <c:pt idx="238">
                  <c:v>21.04</c:v>
                </c:pt>
                <c:pt idx="239">
                  <c:v>12.1</c:v>
                </c:pt>
                <c:pt idx="240">
                  <c:v>19</c:v>
                </c:pt>
                <c:pt idx="241">
                  <c:v>17</c:v>
                </c:pt>
                <c:pt idx="242">
                  <c:v>18.489999999999998</c:v>
                </c:pt>
                <c:pt idx="243">
                  <c:v>18.489999999999998</c:v>
                </c:pt>
                <c:pt idx="244">
                  <c:v>18.489999999999998</c:v>
                </c:pt>
                <c:pt idx="245">
                  <c:v>11.5</c:v>
                </c:pt>
                <c:pt idx="246">
                  <c:v>8.1</c:v>
                </c:pt>
                <c:pt idx="247">
                  <c:v>9.4</c:v>
                </c:pt>
                <c:pt idx="248">
                  <c:v>11.5</c:v>
                </c:pt>
                <c:pt idx="249">
                  <c:v>11.5</c:v>
                </c:pt>
                <c:pt idx="250">
                  <c:v>11.5</c:v>
                </c:pt>
                <c:pt idx="251">
                  <c:v>11.5</c:v>
                </c:pt>
                <c:pt idx="252">
                  <c:v>11.5</c:v>
                </c:pt>
                <c:pt idx="253">
                  <c:v>11.5</c:v>
                </c:pt>
                <c:pt idx="254">
                  <c:v>18</c:v>
                </c:pt>
                <c:pt idx="255">
                  <c:v>12</c:v>
                </c:pt>
                <c:pt idx="256">
                  <c:v>18</c:v>
                </c:pt>
                <c:pt idx="257">
                  <c:v>12</c:v>
                </c:pt>
                <c:pt idx="258">
                  <c:v>16</c:v>
                </c:pt>
                <c:pt idx="259">
                  <c:v>16</c:v>
                </c:pt>
                <c:pt idx="260">
                  <c:v>16</c:v>
                </c:pt>
                <c:pt idx="261">
                  <c:v>16</c:v>
                </c:pt>
                <c:pt idx="262">
                  <c:v>16</c:v>
                </c:pt>
                <c:pt idx="263">
                  <c:v>16</c:v>
                </c:pt>
                <c:pt idx="264">
                  <c:v>16</c:v>
                </c:pt>
                <c:pt idx="265">
                  <c:v>16</c:v>
                </c:pt>
                <c:pt idx="266">
                  <c:v>16</c:v>
                </c:pt>
                <c:pt idx="267">
                  <c:v>16</c:v>
                </c:pt>
                <c:pt idx="268">
                  <c:v>16</c:v>
                </c:pt>
                <c:pt idx="269">
                  <c:v>16</c:v>
                </c:pt>
                <c:pt idx="270">
                  <c:v>16</c:v>
                </c:pt>
                <c:pt idx="271">
                  <c:v>16</c:v>
                </c:pt>
                <c:pt idx="272">
                  <c:v>16</c:v>
                </c:pt>
                <c:pt idx="273">
                  <c:v>16</c:v>
                </c:pt>
                <c:pt idx="274">
                  <c:v>16</c:v>
                </c:pt>
                <c:pt idx="275">
                  <c:v>16</c:v>
                </c:pt>
                <c:pt idx="276">
                  <c:v>16</c:v>
                </c:pt>
                <c:pt idx="277">
                  <c:v>14</c:v>
                </c:pt>
                <c:pt idx="278">
                  <c:v>14</c:v>
                </c:pt>
                <c:pt idx="279">
                  <c:v>14</c:v>
                </c:pt>
                <c:pt idx="280">
                  <c:v>14</c:v>
                </c:pt>
                <c:pt idx="281">
                  <c:v>14</c:v>
                </c:pt>
                <c:pt idx="282">
                  <c:v>12</c:v>
                </c:pt>
                <c:pt idx="283">
                  <c:v>12</c:v>
                </c:pt>
                <c:pt idx="284">
                  <c:v>12</c:v>
                </c:pt>
                <c:pt idx="285">
                  <c:v>12</c:v>
                </c:pt>
                <c:pt idx="286">
                  <c:v>12</c:v>
                </c:pt>
                <c:pt idx="287">
                  <c:v>11.2</c:v>
                </c:pt>
                <c:pt idx="288">
                  <c:v>11.2</c:v>
                </c:pt>
                <c:pt idx="289">
                  <c:v>11.2</c:v>
                </c:pt>
                <c:pt idx="290">
                  <c:v>11.2</c:v>
                </c:pt>
                <c:pt idx="291">
                  <c:v>11.2</c:v>
                </c:pt>
                <c:pt idx="292">
                  <c:v>11.2</c:v>
                </c:pt>
                <c:pt idx="293">
                  <c:v>12</c:v>
                </c:pt>
                <c:pt idx="294">
                  <c:v>11.2</c:v>
                </c:pt>
                <c:pt idx="295">
                  <c:v>11.2</c:v>
                </c:pt>
                <c:pt idx="296">
                  <c:v>12</c:v>
                </c:pt>
                <c:pt idx="297">
                  <c:v>12</c:v>
                </c:pt>
                <c:pt idx="298">
                  <c:v>9.5</c:v>
                </c:pt>
                <c:pt idx="299">
                  <c:v>9.5</c:v>
                </c:pt>
                <c:pt idx="300">
                  <c:v>9.5</c:v>
                </c:pt>
                <c:pt idx="301">
                  <c:v>18.2</c:v>
                </c:pt>
                <c:pt idx="302">
                  <c:v>18.399999999999999</c:v>
                </c:pt>
                <c:pt idx="303">
                  <c:v>9.5</c:v>
                </c:pt>
                <c:pt idx="304">
                  <c:v>10.6</c:v>
                </c:pt>
                <c:pt idx="305">
                  <c:v>10.1</c:v>
                </c:pt>
                <c:pt idx="306">
                  <c:v>11.3</c:v>
                </c:pt>
                <c:pt idx="307">
                  <c:v>15.1</c:v>
                </c:pt>
                <c:pt idx="308">
                  <c:v>15.1</c:v>
                </c:pt>
                <c:pt idx="309">
                  <c:v>10.1</c:v>
                </c:pt>
                <c:pt idx="310">
                  <c:v>15.1</c:v>
                </c:pt>
                <c:pt idx="311">
                  <c:v>12.55</c:v>
                </c:pt>
                <c:pt idx="312">
                  <c:v>12.55</c:v>
                </c:pt>
                <c:pt idx="313">
                  <c:v>12.55</c:v>
                </c:pt>
                <c:pt idx="314">
                  <c:v>12.55</c:v>
                </c:pt>
                <c:pt idx="315">
                  <c:v>7.8</c:v>
                </c:pt>
                <c:pt idx="316">
                  <c:v>7.8</c:v>
                </c:pt>
                <c:pt idx="317">
                  <c:v>12.55</c:v>
                </c:pt>
                <c:pt idx="318">
                  <c:v>7.7</c:v>
                </c:pt>
                <c:pt idx="319">
                  <c:v>9.3000000000000007</c:v>
                </c:pt>
                <c:pt idx="320">
                  <c:v>9.3000000000000007</c:v>
                </c:pt>
                <c:pt idx="321">
                  <c:v>18</c:v>
                </c:pt>
                <c:pt idx="322">
                  <c:v>18</c:v>
                </c:pt>
                <c:pt idx="323">
                  <c:v>18</c:v>
                </c:pt>
                <c:pt idx="324">
                  <c:v>15.71</c:v>
                </c:pt>
                <c:pt idx="325">
                  <c:v>5.3</c:v>
                </c:pt>
                <c:pt idx="326">
                  <c:v>13</c:v>
                </c:pt>
                <c:pt idx="327">
                  <c:v>13</c:v>
                </c:pt>
                <c:pt idx="328">
                  <c:v>17</c:v>
                </c:pt>
                <c:pt idx="329">
                  <c:v>27.39</c:v>
                </c:pt>
                <c:pt idx="330">
                  <c:v>27.39</c:v>
                </c:pt>
                <c:pt idx="331">
                  <c:v>27.39</c:v>
                </c:pt>
                <c:pt idx="332">
                  <c:v>27.39</c:v>
                </c:pt>
                <c:pt idx="333">
                  <c:v>21.4</c:v>
                </c:pt>
                <c:pt idx="334">
                  <c:v>21.4</c:v>
                </c:pt>
                <c:pt idx="335">
                  <c:v>21.4</c:v>
                </c:pt>
                <c:pt idx="336">
                  <c:v>21.4</c:v>
                </c:pt>
                <c:pt idx="337">
                  <c:v>21.4</c:v>
                </c:pt>
                <c:pt idx="338">
                  <c:v>21.4</c:v>
                </c:pt>
                <c:pt idx="339">
                  <c:v>21.4</c:v>
                </c:pt>
                <c:pt idx="340">
                  <c:v>21.4</c:v>
                </c:pt>
                <c:pt idx="341">
                  <c:v>21.4</c:v>
                </c:pt>
                <c:pt idx="342">
                  <c:v>18.899999999999999</c:v>
                </c:pt>
                <c:pt idx="343">
                  <c:v>18.899999999999999</c:v>
                </c:pt>
                <c:pt idx="344">
                  <c:v>18.899999999999999</c:v>
                </c:pt>
                <c:pt idx="345">
                  <c:v>18.899999999999999</c:v>
                </c:pt>
                <c:pt idx="346">
                  <c:v>18.899999999999999</c:v>
                </c:pt>
                <c:pt idx="347">
                  <c:v>21.4</c:v>
                </c:pt>
                <c:pt idx="348">
                  <c:v>18.489999999999998</c:v>
                </c:pt>
                <c:pt idx="349">
                  <c:v>18.489999999999998</c:v>
                </c:pt>
                <c:pt idx="350">
                  <c:v>18.489999999999998</c:v>
                </c:pt>
                <c:pt idx="351">
                  <c:v>18.489999999999998</c:v>
                </c:pt>
                <c:pt idx="352">
                  <c:v>18.489999999999998</c:v>
                </c:pt>
                <c:pt idx="353">
                  <c:v>18.489999999999998</c:v>
                </c:pt>
                <c:pt idx="354">
                  <c:v>18.489999999999998</c:v>
                </c:pt>
                <c:pt idx="355">
                  <c:v>23.65</c:v>
                </c:pt>
                <c:pt idx="356">
                  <c:v>23.65</c:v>
                </c:pt>
                <c:pt idx="357">
                  <c:v>23.65</c:v>
                </c:pt>
                <c:pt idx="358">
                  <c:v>23.65</c:v>
                </c:pt>
                <c:pt idx="359">
                  <c:v>10.7</c:v>
                </c:pt>
                <c:pt idx="360">
                  <c:v>10.3</c:v>
                </c:pt>
                <c:pt idx="361">
                  <c:v>11.4</c:v>
                </c:pt>
                <c:pt idx="362">
                  <c:v>11.4</c:v>
                </c:pt>
                <c:pt idx="363">
                  <c:v>11.4</c:v>
                </c:pt>
                <c:pt idx="364">
                  <c:v>10.8</c:v>
                </c:pt>
                <c:pt idx="365">
                  <c:v>10.8</c:v>
                </c:pt>
                <c:pt idx="366">
                  <c:v>10.8</c:v>
                </c:pt>
                <c:pt idx="367">
                  <c:v>13.93</c:v>
                </c:pt>
                <c:pt idx="368">
                  <c:v>13.1</c:v>
                </c:pt>
                <c:pt idx="369">
                  <c:v>13.1</c:v>
                </c:pt>
                <c:pt idx="370">
                  <c:v>13.1</c:v>
                </c:pt>
                <c:pt idx="371">
                  <c:v>13.1</c:v>
                </c:pt>
                <c:pt idx="372">
                  <c:v>16.38</c:v>
                </c:pt>
                <c:pt idx="373">
                  <c:v>13.3</c:v>
                </c:pt>
                <c:pt idx="374">
                  <c:v>16.38</c:v>
                </c:pt>
                <c:pt idx="375">
                  <c:v>13.3</c:v>
                </c:pt>
                <c:pt idx="376">
                  <c:v>16.38</c:v>
                </c:pt>
                <c:pt idx="377">
                  <c:v>13.3</c:v>
                </c:pt>
                <c:pt idx="378">
                  <c:v>13.3</c:v>
                </c:pt>
                <c:pt idx="379">
                  <c:v>16.38</c:v>
                </c:pt>
                <c:pt idx="380">
                  <c:v>15.1</c:v>
                </c:pt>
                <c:pt idx="381">
                  <c:v>7.32</c:v>
                </c:pt>
                <c:pt idx="382">
                  <c:v>18</c:v>
                </c:pt>
                <c:pt idx="383">
                  <c:v>18</c:v>
                </c:pt>
                <c:pt idx="384">
                  <c:v>20.7</c:v>
                </c:pt>
                <c:pt idx="385">
                  <c:v>15.7</c:v>
                </c:pt>
                <c:pt idx="386">
                  <c:v>15.7</c:v>
                </c:pt>
                <c:pt idx="387">
                  <c:v>15.7</c:v>
                </c:pt>
                <c:pt idx="388">
                  <c:v>15.7</c:v>
                </c:pt>
                <c:pt idx="389">
                  <c:v>19</c:v>
                </c:pt>
                <c:pt idx="390">
                  <c:v>15.7</c:v>
                </c:pt>
                <c:pt idx="391">
                  <c:v>19</c:v>
                </c:pt>
                <c:pt idx="392">
                  <c:v>19</c:v>
                </c:pt>
                <c:pt idx="393">
                  <c:v>19</c:v>
                </c:pt>
                <c:pt idx="394">
                  <c:v>9.4</c:v>
                </c:pt>
                <c:pt idx="395">
                  <c:v>12.3</c:v>
                </c:pt>
                <c:pt idx="396">
                  <c:v>12.3</c:v>
                </c:pt>
                <c:pt idx="397">
                  <c:v>9.4</c:v>
                </c:pt>
                <c:pt idx="398">
                  <c:v>9.4</c:v>
                </c:pt>
                <c:pt idx="399">
                  <c:v>28.09</c:v>
                </c:pt>
                <c:pt idx="400">
                  <c:v>28.09</c:v>
                </c:pt>
                <c:pt idx="401">
                  <c:v>28.09</c:v>
                </c:pt>
                <c:pt idx="402">
                  <c:v>28.09</c:v>
                </c:pt>
                <c:pt idx="403">
                  <c:v>21.56</c:v>
                </c:pt>
                <c:pt idx="404">
                  <c:v>26.82</c:v>
                </c:pt>
                <c:pt idx="405">
                  <c:v>26.32</c:v>
                </c:pt>
                <c:pt idx="406">
                  <c:v>26.32</c:v>
                </c:pt>
                <c:pt idx="407">
                  <c:v>12</c:v>
                </c:pt>
                <c:pt idx="408">
                  <c:v>14.5</c:v>
                </c:pt>
                <c:pt idx="409">
                  <c:v>12</c:v>
                </c:pt>
                <c:pt idx="410">
                  <c:v>14.5</c:v>
                </c:pt>
                <c:pt idx="411">
                  <c:v>14.5</c:v>
                </c:pt>
                <c:pt idx="412">
                  <c:v>12</c:v>
                </c:pt>
                <c:pt idx="413">
                  <c:v>18</c:v>
                </c:pt>
                <c:pt idx="414">
                  <c:v>18</c:v>
                </c:pt>
                <c:pt idx="415">
                  <c:v>12</c:v>
                </c:pt>
                <c:pt idx="416">
                  <c:v>12</c:v>
                </c:pt>
                <c:pt idx="417">
                  <c:v>12</c:v>
                </c:pt>
                <c:pt idx="418">
                  <c:v>12</c:v>
                </c:pt>
                <c:pt idx="419">
                  <c:v>18</c:v>
                </c:pt>
                <c:pt idx="420">
                  <c:v>18</c:v>
                </c:pt>
                <c:pt idx="421">
                  <c:v>21.38</c:v>
                </c:pt>
                <c:pt idx="422">
                  <c:v>15.29</c:v>
                </c:pt>
                <c:pt idx="423">
                  <c:v>15.29</c:v>
                </c:pt>
                <c:pt idx="424">
                  <c:v>15.29</c:v>
                </c:pt>
                <c:pt idx="425">
                  <c:v>15.29</c:v>
                </c:pt>
                <c:pt idx="426">
                  <c:v>15.29</c:v>
                </c:pt>
                <c:pt idx="427">
                  <c:v>21.38</c:v>
                </c:pt>
                <c:pt idx="428">
                  <c:v>17.010000000000002</c:v>
                </c:pt>
                <c:pt idx="429">
                  <c:v>17.010000000000002</c:v>
                </c:pt>
                <c:pt idx="430">
                  <c:v>17.010000000000002</c:v>
                </c:pt>
                <c:pt idx="431">
                  <c:v>17.010000000000002</c:v>
                </c:pt>
                <c:pt idx="432">
                  <c:v>17.010000000000002</c:v>
                </c:pt>
                <c:pt idx="433">
                  <c:v>15.29</c:v>
                </c:pt>
                <c:pt idx="434">
                  <c:v>17.010000000000002</c:v>
                </c:pt>
                <c:pt idx="435">
                  <c:v>21.38</c:v>
                </c:pt>
                <c:pt idx="436">
                  <c:v>15.29</c:v>
                </c:pt>
                <c:pt idx="437">
                  <c:v>15.29</c:v>
                </c:pt>
                <c:pt idx="438">
                  <c:v>8.4</c:v>
                </c:pt>
                <c:pt idx="439">
                  <c:v>13.1</c:v>
                </c:pt>
                <c:pt idx="440">
                  <c:v>15.01</c:v>
                </c:pt>
                <c:pt idx="441">
                  <c:v>4.45</c:v>
                </c:pt>
                <c:pt idx="442">
                  <c:v>13.8</c:v>
                </c:pt>
                <c:pt idx="443">
                  <c:v>13.8</c:v>
                </c:pt>
                <c:pt idx="444">
                  <c:v>13.8</c:v>
                </c:pt>
                <c:pt idx="445">
                  <c:v>12.8</c:v>
                </c:pt>
                <c:pt idx="446">
                  <c:v>12.8</c:v>
                </c:pt>
                <c:pt idx="447">
                  <c:v>18</c:v>
                </c:pt>
                <c:pt idx="448">
                  <c:v>18</c:v>
                </c:pt>
                <c:pt idx="449">
                  <c:v>18</c:v>
                </c:pt>
              </c:numCache>
            </c:numRef>
          </c:yVal>
          <c:smooth val="0"/>
          <c:extLst>
            <c:ext xmlns:c16="http://schemas.microsoft.com/office/drawing/2014/chart" uri="{C3380CC4-5D6E-409C-BE32-E72D297353CC}">
              <c16:uniqueId val="{00000001-9D65-4F68-97DC-C29D41BDD828}"/>
            </c:ext>
          </c:extLst>
        </c:ser>
        <c:dLbls>
          <c:showLegendKey val="0"/>
          <c:showVal val="0"/>
          <c:showCatName val="0"/>
          <c:showSerName val="0"/>
          <c:showPercent val="0"/>
          <c:showBubbleSize val="0"/>
        </c:dLbls>
        <c:axId val="86810991"/>
        <c:axId val="86789871"/>
      </c:scatterChart>
      <c:valAx>
        <c:axId val="86810991"/>
        <c:scaling>
          <c:orientation val="minMax"/>
        </c:scaling>
        <c:delete val="0"/>
        <c:axPos val="b"/>
        <c:majorGridlines>
          <c:spPr>
            <a:ln w="12700" cap="flat" cmpd="sng" algn="ctr">
              <a:solidFill>
                <a:schemeClr val="dk1"/>
              </a:solidFill>
              <a:prstDash val="solid"/>
              <a:miter lim="800000"/>
            </a:ln>
            <a:effectLst/>
          </c:spPr>
        </c:majorGridlines>
        <c:numFmt formatCode="General" sourceLinked="1"/>
        <c:majorTickMark val="none"/>
        <c:minorTickMark val="none"/>
        <c:tickLblPos val="nextTo"/>
        <c:spPr>
          <a:noFill/>
          <a:ln w="635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6789871"/>
        <c:crosses val="autoZero"/>
        <c:crossBetween val="midCat"/>
      </c:valAx>
      <c:valAx>
        <c:axId val="86789871"/>
        <c:scaling>
          <c:orientation val="minMax"/>
        </c:scaling>
        <c:delete val="0"/>
        <c:axPos val="l"/>
        <c:majorGridlines>
          <c:spPr>
            <a:ln w="12700" cap="flat" cmpd="sng" algn="ctr">
              <a:solidFill>
                <a:schemeClr val="dk1"/>
              </a:solidFill>
              <a:prstDash val="solid"/>
              <a:miter lim="800000"/>
            </a:ln>
            <a:effectLst/>
          </c:spPr>
        </c:majorGridlines>
        <c:numFmt formatCode="General" sourceLinked="1"/>
        <c:majorTickMark val="none"/>
        <c:minorTickMark val="none"/>
        <c:tickLblPos val="nextTo"/>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681099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solidFill>
    <a:ln>
      <a:noFill/>
    </a:ln>
    <a:effectLst/>
  </c:spPr>
  <c:txPr>
    <a:bodyPr/>
    <a:lstStyle/>
    <a:p>
      <a:pPr>
        <a:defRPr>
          <a:solidFill>
            <a:schemeClr val="lt1"/>
          </a:solidFill>
          <a:latin typeface="+mn-lt"/>
          <a:ea typeface="+mn-ea"/>
          <a:cs typeface="+mn-cs"/>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[DA_SAMAITAMAJUMDER_JULY2024_DA374S37.xlsx]task 10!PivotTable18</c:name>
    <c:fmtId val="7"/>
  </c:pivotSource>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b="1" dirty="0"/>
              <a:t>HATCHBACK</a:t>
            </a:r>
          </a:p>
        </c:rich>
      </c:tx>
      <c:layout>
        <c:manualLayout>
          <c:xMode val="edge"/>
          <c:yMode val="edge"/>
          <c:x val="0.43694444444444447"/>
          <c:y val="2.777776765173240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pivotFmt>
      <c:pivotFmt>
        <c:idx val="2"/>
        <c:spPr>
          <a:solidFill>
            <a:srgbClr val="FF0000"/>
          </a:solidFill>
          <a:ln>
            <a:noFill/>
          </a:ln>
          <a:effectLst/>
        </c:spPr>
      </c:pivotFmt>
      <c:pivotFmt>
        <c:idx val="3"/>
        <c:spPr>
          <a:solidFill>
            <a:srgbClr val="FF0000"/>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pivotFmt>
      <c:pivotFmt>
        <c:idx val="6"/>
        <c:spPr>
          <a:solidFill>
            <a:srgbClr val="FF0000"/>
          </a:solidFill>
          <a:ln>
            <a:noFill/>
          </a:ln>
          <a:effectLst/>
        </c:spPr>
      </c:pivotFmt>
      <c:pivotFmt>
        <c:idx val="7"/>
        <c:spPr>
          <a:solidFill>
            <a:srgbClr val="FF0000"/>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FF0000"/>
          </a:solidFill>
          <a:ln>
            <a:noFill/>
          </a:ln>
          <a:effectLst/>
        </c:spPr>
      </c:pivotFmt>
      <c:pivotFmt>
        <c:idx val="10"/>
        <c:spPr>
          <a:solidFill>
            <a:srgbClr val="FF0000"/>
          </a:solidFill>
          <a:ln>
            <a:noFill/>
          </a:ln>
          <a:effectLst/>
        </c:spPr>
      </c:pivotFmt>
      <c:pivotFmt>
        <c:idx val="11"/>
        <c:spPr>
          <a:solidFill>
            <a:srgbClr val="FF0000"/>
          </a:solidFill>
          <a:ln>
            <a:noFill/>
          </a:ln>
          <a:effectLst/>
        </c:spPr>
      </c:pivotFmt>
    </c:pivotFmts>
    <c:plotArea>
      <c:layout/>
      <c:barChart>
        <c:barDir val="col"/>
        <c:grouping val="clustered"/>
        <c:varyColors val="0"/>
        <c:ser>
          <c:idx val="0"/>
          <c:order val="0"/>
          <c:tx>
            <c:strRef>
              <c:f>'task 10'!$H$7</c:f>
              <c:strCache>
                <c:ptCount val="1"/>
                <c:pt idx="0">
                  <c:v>Total</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35D2-4B07-AADE-AC68F8176233}"/>
              </c:ext>
            </c:extLst>
          </c:dPt>
          <c:dPt>
            <c:idx val="1"/>
            <c:invertIfNegative val="0"/>
            <c:bubble3D val="0"/>
            <c:spPr>
              <a:solidFill>
                <a:srgbClr val="FF0000"/>
              </a:solidFill>
              <a:ln>
                <a:noFill/>
              </a:ln>
              <a:effectLst/>
            </c:spPr>
            <c:extLst>
              <c:ext xmlns:c16="http://schemas.microsoft.com/office/drawing/2014/chart" uri="{C3380CC4-5D6E-409C-BE32-E72D297353CC}">
                <c16:uniqueId val="{00000003-35D2-4B07-AADE-AC68F8176233}"/>
              </c:ext>
            </c:extLst>
          </c:dPt>
          <c:dPt>
            <c:idx val="2"/>
            <c:invertIfNegative val="0"/>
            <c:bubble3D val="0"/>
            <c:spPr>
              <a:solidFill>
                <a:srgbClr val="FF0000"/>
              </a:solidFill>
              <a:ln>
                <a:noFill/>
              </a:ln>
              <a:effectLst/>
            </c:spPr>
            <c:extLst>
              <c:ext xmlns:c16="http://schemas.microsoft.com/office/drawing/2014/chart" uri="{C3380CC4-5D6E-409C-BE32-E72D297353CC}">
                <c16:uniqueId val="{00000005-35D2-4B07-AADE-AC68F8176233}"/>
              </c:ext>
            </c:extLst>
          </c:dPt>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 10'!$G$8:$G$16</c:f>
              <c:strCache>
                <c:ptCount val="8"/>
                <c:pt idx="0">
                  <c:v>Suzuki</c:v>
                </c:pt>
                <c:pt idx="1">
                  <c:v>Hyundai</c:v>
                </c:pt>
                <c:pt idx="2">
                  <c:v>Tata</c:v>
                </c:pt>
                <c:pt idx="3">
                  <c:v>Mahindra</c:v>
                </c:pt>
                <c:pt idx="4">
                  <c:v>Toyota</c:v>
                </c:pt>
                <c:pt idx="5">
                  <c:v>Renault</c:v>
                </c:pt>
                <c:pt idx="6">
                  <c:v>Ford</c:v>
                </c:pt>
                <c:pt idx="7">
                  <c:v>Volkswagen</c:v>
                </c:pt>
              </c:strCache>
            </c:strRef>
          </c:cat>
          <c:val>
            <c:numRef>
              <c:f>'task 10'!$H$8:$H$16</c:f>
              <c:numCache>
                <c:formatCode>General</c:formatCode>
                <c:ptCount val="8"/>
                <c:pt idx="0">
                  <c:v>96</c:v>
                </c:pt>
                <c:pt idx="1">
                  <c:v>46</c:v>
                </c:pt>
                <c:pt idx="2">
                  <c:v>36</c:v>
                </c:pt>
                <c:pt idx="3">
                  <c:v>27</c:v>
                </c:pt>
                <c:pt idx="4">
                  <c:v>25</c:v>
                </c:pt>
                <c:pt idx="5">
                  <c:v>12</c:v>
                </c:pt>
                <c:pt idx="6">
                  <c:v>11</c:v>
                </c:pt>
                <c:pt idx="7">
                  <c:v>10</c:v>
                </c:pt>
              </c:numCache>
            </c:numRef>
          </c:val>
          <c:extLst>
            <c:ext xmlns:c16="http://schemas.microsoft.com/office/drawing/2014/chart" uri="{C3380CC4-5D6E-409C-BE32-E72D297353CC}">
              <c16:uniqueId val="{00000006-35D2-4B07-AADE-AC68F8176233}"/>
            </c:ext>
          </c:extLst>
        </c:ser>
        <c:dLbls>
          <c:dLblPos val="outEnd"/>
          <c:showLegendKey val="0"/>
          <c:showVal val="1"/>
          <c:showCatName val="0"/>
          <c:showSerName val="0"/>
          <c:showPercent val="0"/>
          <c:showBubbleSize val="0"/>
        </c:dLbls>
        <c:gapWidth val="219"/>
        <c:overlap val="-27"/>
        <c:axId val="258906623"/>
        <c:axId val="258893183"/>
      </c:barChart>
      <c:catAx>
        <c:axId val="258906623"/>
        <c:scaling>
          <c:orientation val="minMax"/>
        </c:scaling>
        <c:delete val="0"/>
        <c:axPos val="b"/>
        <c:majorGridlines>
          <c:spPr>
            <a:ln w="9525" cap="flat" cmpd="sng" algn="ctr">
              <a:solidFill>
                <a:schemeClr val="tx1">
                  <a:lumMod val="95000"/>
                  <a:lumOff val="5000"/>
                </a:schemeClr>
              </a:solidFill>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58893183"/>
        <c:crosses val="autoZero"/>
        <c:auto val="1"/>
        <c:lblAlgn val="ctr"/>
        <c:lblOffset val="100"/>
        <c:noMultiLvlLbl val="0"/>
      </c:catAx>
      <c:valAx>
        <c:axId val="258893183"/>
        <c:scaling>
          <c:orientation val="minMax"/>
        </c:scaling>
        <c:delete val="0"/>
        <c:axPos val="l"/>
        <c:majorGridlines>
          <c:spPr>
            <a:ln w="9525" cap="flat" cmpd="sng" algn="ctr">
              <a:solidFill>
                <a:schemeClr val="tx1">
                  <a:lumMod val="95000"/>
                  <a:lumOff val="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589066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[DA_SAMAITAMAJUMDER_JULY2024_DA374S37.xlsx]task 10!PivotTable19</c:name>
    <c:fmtId val="6"/>
  </c:pivotSource>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IN" b="1" dirty="0"/>
              <a:t>SEDAN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pivotFmt>
      <c:pivotFmt>
        <c:idx val="2"/>
        <c:spPr>
          <a:solidFill>
            <a:srgbClr val="FF0000"/>
          </a:solidFill>
          <a:ln>
            <a:noFill/>
          </a:ln>
          <a:effectLst/>
        </c:spPr>
      </c:pivotFmt>
      <c:pivotFmt>
        <c:idx val="3"/>
        <c:spPr>
          <a:solidFill>
            <a:srgbClr val="FF0000"/>
          </a:solidFill>
          <a:ln>
            <a:noFill/>
          </a:ln>
          <a:effectLst/>
        </c:spPr>
      </c:pivotFmt>
      <c:pivotFmt>
        <c:idx val="4"/>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pivotFmt>
      <c:pivotFmt>
        <c:idx val="6"/>
        <c:spPr>
          <a:solidFill>
            <a:srgbClr val="FF0000"/>
          </a:solidFill>
          <a:ln>
            <a:noFill/>
          </a:ln>
          <a:effectLst/>
        </c:spPr>
      </c:pivotFmt>
      <c:pivotFmt>
        <c:idx val="7"/>
        <c:spPr>
          <a:solidFill>
            <a:srgbClr val="FF0000"/>
          </a:solidFill>
          <a:ln>
            <a:noFill/>
          </a:ln>
          <a:effectLst/>
        </c:spPr>
      </c:pivotFmt>
      <c:pivotFmt>
        <c:idx val="8"/>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FF0000"/>
          </a:solidFill>
          <a:ln>
            <a:noFill/>
          </a:ln>
          <a:effectLst/>
        </c:spPr>
      </c:pivotFmt>
      <c:pivotFmt>
        <c:idx val="10"/>
        <c:spPr>
          <a:solidFill>
            <a:srgbClr val="FF0000"/>
          </a:solidFill>
          <a:ln>
            <a:noFill/>
          </a:ln>
          <a:effectLst/>
        </c:spPr>
      </c:pivotFmt>
      <c:pivotFmt>
        <c:idx val="11"/>
        <c:spPr>
          <a:solidFill>
            <a:srgbClr val="FF0000"/>
          </a:solidFill>
          <a:ln>
            <a:noFill/>
          </a:ln>
          <a:effectLst/>
        </c:spPr>
      </c:pivotFmt>
    </c:pivotFmts>
    <c:plotArea>
      <c:layout/>
      <c:barChart>
        <c:barDir val="col"/>
        <c:grouping val="clustered"/>
        <c:varyColors val="0"/>
        <c:ser>
          <c:idx val="0"/>
          <c:order val="0"/>
          <c:tx>
            <c:strRef>
              <c:f>'task 10'!$H$29</c:f>
              <c:strCache>
                <c:ptCount val="1"/>
                <c:pt idx="0">
                  <c:v>Total</c:v>
                </c:pt>
              </c:strCache>
            </c:strRef>
          </c:tx>
          <c:spPr>
            <a:solidFill>
              <a:schemeClr val="accent2">
                <a:lumMod val="75000"/>
              </a:schemeClr>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A7E2-4203-9BB0-379E7FD39F88}"/>
              </c:ext>
            </c:extLst>
          </c:dPt>
          <c:dPt>
            <c:idx val="1"/>
            <c:invertIfNegative val="1"/>
            <c:bubble3D val="0"/>
            <c:spPr>
              <a:solidFill>
                <a:srgbClr val="FF0000"/>
              </a:solidFill>
              <a:ln>
                <a:noFill/>
              </a:ln>
              <a:effectLst/>
            </c:spPr>
            <c:extLst>
              <c:ext xmlns:c16="http://schemas.microsoft.com/office/drawing/2014/chart" uri="{C3380CC4-5D6E-409C-BE32-E72D297353CC}">
                <c16:uniqueId val="{00000003-A7E2-4203-9BB0-379E7FD39F88}"/>
              </c:ext>
            </c:extLst>
          </c:dPt>
          <c:dPt>
            <c:idx val="2"/>
            <c:invertIfNegative val="0"/>
            <c:bubble3D val="0"/>
            <c:spPr>
              <a:solidFill>
                <a:srgbClr val="FF0000"/>
              </a:solidFill>
              <a:ln>
                <a:noFill/>
              </a:ln>
              <a:effectLst/>
            </c:spPr>
            <c:extLst>
              <c:ext xmlns:c16="http://schemas.microsoft.com/office/drawing/2014/chart" uri="{C3380CC4-5D6E-409C-BE32-E72D297353CC}">
                <c16:uniqueId val="{00000005-A7E2-4203-9BB0-379E7FD39F88}"/>
              </c:ext>
            </c:extLst>
          </c:dPt>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 10'!$G$30:$G$39</c:f>
              <c:strCache>
                <c:ptCount val="9"/>
                <c:pt idx="0">
                  <c:v>Hyundai</c:v>
                </c:pt>
                <c:pt idx="1">
                  <c:v>Skoda</c:v>
                </c:pt>
                <c:pt idx="2">
                  <c:v>Toyota</c:v>
                </c:pt>
                <c:pt idx="3">
                  <c:v>Suzuki</c:v>
                </c:pt>
                <c:pt idx="4">
                  <c:v>Volkswagen</c:v>
                </c:pt>
                <c:pt idx="5">
                  <c:v>Tata</c:v>
                </c:pt>
                <c:pt idx="6">
                  <c:v>Bmw</c:v>
                </c:pt>
                <c:pt idx="7">
                  <c:v>Ford</c:v>
                </c:pt>
                <c:pt idx="8">
                  <c:v>Mahindra</c:v>
                </c:pt>
              </c:strCache>
            </c:strRef>
          </c:cat>
          <c:val>
            <c:numRef>
              <c:f>'task 10'!$H$30:$H$39</c:f>
              <c:numCache>
                <c:formatCode>General</c:formatCode>
                <c:ptCount val="9"/>
                <c:pt idx="0">
                  <c:v>44</c:v>
                </c:pt>
                <c:pt idx="1">
                  <c:v>39</c:v>
                </c:pt>
                <c:pt idx="2">
                  <c:v>32</c:v>
                </c:pt>
                <c:pt idx="3">
                  <c:v>31</c:v>
                </c:pt>
                <c:pt idx="4">
                  <c:v>22</c:v>
                </c:pt>
                <c:pt idx="5">
                  <c:v>20</c:v>
                </c:pt>
                <c:pt idx="6">
                  <c:v>16</c:v>
                </c:pt>
                <c:pt idx="7">
                  <c:v>13</c:v>
                </c:pt>
                <c:pt idx="8">
                  <c:v>6</c:v>
                </c:pt>
              </c:numCache>
            </c:numRef>
          </c:val>
          <c:extLst>
            <c:ext xmlns:c16="http://schemas.microsoft.com/office/drawing/2014/chart" uri="{C3380CC4-5D6E-409C-BE32-E72D297353CC}">
              <c16:uniqueId val="{00000006-A7E2-4203-9BB0-379E7FD39F88}"/>
            </c:ext>
          </c:extLst>
        </c:ser>
        <c:dLbls>
          <c:dLblPos val="outEnd"/>
          <c:showLegendKey val="0"/>
          <c:showVal val="1"/>
          <c:showCatName val="0"/>
          <c:showSerName val="0"/>
          <c:showPercent val="0"/>
          <c:showBubbleSize val="0"/>
        </c:dLbls>
        <c:gapWidth val="219"/>
        <c:overlap val="-27"/>
        <c:axId val="86788911"/>
        <c:axId val="86784111"/>
      </c:barChart>
      <c:catAx>
        <c:axId val="867889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86784111"/>
        <c:crosses val="autoZero"/>
        <c:auto val="1"/>
        <c:lblAlgn val="ctr"/>
        <c:lblOffset val="100"/>
        <c:noMultiLvlLbl val="0"/>
      </c:catAx>
      <c:valAx>
        <c:axId val="86784111"/>
        <c:scaling>
          <c:orientation val="minMax"/>
        </c:scaling>
        <c:delete val="0"/>
        <c:axPos val="l"/>
        <c:majorGridlines>
          <c:spPr>
            <a:ln w="9525" cap="flat" cmpd="sng" algn="ctr">
              <a:solidFill>
                <a:srgbClr val="FF0000"/>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8678891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[DA_SAMAITAMAJUMDER_JULY2024_DA374S37.xlsx]task 10!PivotTable20</c:name>
    <c:fmtId val="7"/>
  </c:pivotSource>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IN" b="1" dirty="0"/>
              <a:t>SUV</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pivotFmt>
      <c:pivotFmt>
        <c:idx val="2"/>
        <c:spPr>
          <a:solidFill>
            <a:srgbClr val="FF0000"/>
          </a:solidFill>
          <a:ln>
            <a:noFill/>
          </a:ln>
          <a:effectLst/>
        </c:spPr>
      </c:pivotFmt>
      <c:pivotFmt>
        <c:idx val="3"/>
        <c:spPr>
          <a:solidFill>
            <a:srgbClr val="FF0000"/>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pivotFmt>
      <c:pivotFmt>
        <c:idx val="6"/>
        <c:spPr>
          <a:solidFill>
            <a:srgbClr val="FF0000"/>
          </a:solidFill>
          <a:ln>
            <a:noFill/>
          </a:ln>
          <a:effectLst/>
        </c:spPr>
      </c:pivotFmt>
      <c:pivotFmt>
        <c:idx val="7"/>
        <c:spPr>
          <a:solidFill>
            <a:srgbClr val="FF0000"/>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FF0000"/>
          </a:solidFill>
          <a:ln>
            <a:noFill/>
          </a:ln>
          <a:effectLst/>
        </c:spPr>
      </c:pivotFmt>
      <c:pivotFmt>
        <c:idx val="10"/>
        <c:spPr>
          <a:solidFill>
            <a:srgbClr val="FF0000"/>
          </a:solidFill>
          <a:ln>
            <a:noFill/>
          </a:ln>
          <a:effectLst/>
        </c:spPr>
      </c:pivotFmt>
      <c:pivotFmt>
        <c:idx val="11"/>
        <c:spPr>
          <a:solidFill>
            <a:srgbClr val="FF0000"/>
          </a:solidFill>
          <a:ln>
            <a:noFill/>
          </a:ln>
          <a:effectLst/>
        </c:spPr>
      </c:pivotFmt>
    </c:pivotFmts>
    <c:plotArea>
      <c:layout/>
      <c:barChart>
        <c:barDir val="col"/>
        <c:grouping val="clustered"/>
        <c:varyColors val="0"/>
        <c:ser>
          <c:idx val="0"/>
          <c:order val="0"/>
          <c:tx>
            <c:strRef>
              <c:f>'task 10'!$H$51</c:f>
              <c:strCache>
                <c:ptCount val="1"/>
                <c:pt idx="0">
                  <c:v>Total</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847C-4CFD-B04E-950E0E9AA323}"/>
              </c:ext>
            </c:extLst>
          </c:dPt>
          <c:dPt>
            <c:idx val="1"/>
            <c:invertIfNegative val="1"/>
            <c:bubble3D val="0"/>
            <c:spPr>
              <a:solidFill>
                <a:srgbClr val="FF0000"/>
              </a:solidFill>
              <a:ln>
                <a:noFill/>
              </a:ln>
              <a:effectLst/>
            </c:spPr>
            <c:extLst>
              <c:ext xmlns:c16="http://schemas.microsoft.com/office/drawing/2014/chart" uri="{C3380CC4-5D6E-409C-BE32-E72D297353CC}">
                <c16:uniqueId val="{00000003-847C-4CFD-B04E-950E0E9AA323}"/>
              </c:ext>
            </c:extLst>
          </c:dPt>
          <c:dPt>
            <c:idx val="2"/>
            <c:invertIfNegative val="0"/>
            <c:bubble3D val="0"/>
            <c:spPr>
              <a:solidFill>
                <a:srgbClr val="FF0000"/>
              </a:solidFill>
              <a:ln>
                <a:noFill/>
              </a:ln>
              <a:effectLst/>
            </c:spPr>
            <c:extLst>
              <c:ext xmlns:c16="http://schemas.microsoft.com/office/drawing/2014/chart" uri="{C3380CC4-5D6E-409C-BE32-E72D297353CC}">
                <c16:uniqueId val="{00000005-847C-4CFD-B04E-950E0E9AA323}"/>
              </c:ext>
            </c:extLst>
          </c:dPt>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 10'!$G$52:$G$62</c:f>
              <c:strCache>
                <c:ptCount val="10"/>
                <c:pt idx="0">
                  <c:v>Mahindra</c:v>
                </c:pt>
                <c:pt idx="1">
                  <c:v>Hyundai</c:v>
                </c:pt>
                <c:pt idx="2">
                  <c:v>Tata</c:v>
                </c:pt>
                <c:pt idx="3">
                  <c:v>Ford</c:v>
                </c:pt>
                <c:pt idx="4">
                  <c:v>Renault</c:v>
                </c:pt>
                <c:pt idx="5">
                  <c:v>Bmw</c:v>
                </c:pt>
                <c:pt idx="6">
                  <c:v>Suzuki</c:v>
                </c:pt>
                <c:pt idx="7">
                  <c:v>Toyota</c:v>
                </c:pt>
                <c:pt idx="8">
                  <c:v>Skoda</c:v>
                </c:pt>
                <c:pt idx="9">
                  <c:v>Volkswagen</c:v>
                </c:pt>
              </c:strCache>
            </c:strRef>
          </c:cat>
          <c:val>
            <c:numRef>
              <c:f>'task 10'!$H$52:$H$62</c:f>
              <c:numCache>
                <c:formatCode>General</c:formatCode>
                <c:ptCount val="10"/>
                <c:pt idx="0">
                  <c:v>77</c:v>
                </c:pt>
                <c:pt idx="1">
                  <c:v>40</c:v>
                </c:pt>
                <c:pt idx="2">
                  <c:v>40</c:v>
                </c:pt>
                <c:pt idx="3">
                  <c:v>15</c:v>
                </c:pt>
                <c:pt idx="4">
                  <c:v>13</c:v>
                </c:pt>
                <c:pt idx="5">
                  <c:v>12</c:v>
                </c:pt>
                <c:pt idx="6">
                  <c:v>11</c:v>
                </c:pt>
                <c:pt idx="7">
                  <c:v>9</c:v>
                </c:pt>
                <c:pt idx="8">
                  <c:v>4</c:v>
                </c:pt>
                <c:pt idx="9">
                  <c:v>2</c:v>
                </c:pt>
              </c:numCache>
            </c:numRef>
          </c:val>
          <c:extLst>
            <c:ext xmlns:c16="http://schemas.microsoft.com/office/drawing/2014/chart" uri="{C3380CC4-5D6E-409C-BE32-E72D297353CC}">
              <c16:uniqueId val="{00000006-847C-4CFD-B04E-950E0E9AA323}"/>
            </c:ext>
          </c:extLst>
        </c:ser>
        <c:dLbls>
          <c:dLblPos val="outEnd"/>
          <c:showLegendKey val="0"/>
          <c:showVal val="1"/>
          <c:showCatName val="0"/>
          <c:showSerName val="0"/>
          <c:showPercent val="0"/>
          <c:showBubbleSize val="0"/>
        </c:dLbls>
        <c:gapWidth val="219"/>
        <c:overlap val="-27"/>
        <c:axId val="86784591"/>
        <c:axId val="86790831"/>
      </c:barChart>
      <c:catAx>
        <c:axId val="86784591"/>
        <c:scaling>
          <c:orientation val="minMax"/>
        </c:scaling>
        <c:delete val="0"/>
        <c:axPos val="b"/>
        <c:majorGridlines>
          <c:spPr>
            <a:ln w="9525" cap="flat" cmpd="sng" algn="ctr">
              <a:solidFill>
                <a:schemeClr val="tx1">
                  <a:lumMod val="50000"/>
                  <a:lumOff val="50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86790831"/>
        <c:crosses val="autoZero"/>
        <c:auto val="1"/>
        <c:lblAlgn val="ctr"/>
        <c:lblOffset val="100"/>
        <c:noMultiLvlLbl val="0"/>
      </c:catAx>
      <c:valAx>
        <c:axId val="86790831"/>
        <c:scaling>
          <c:orientation val="minMax"/>
        </c:scaling>
        <c:delete val="0"/>
        <c:axPos val="l"/>
        <c:majorGridlines>
          <c:spPr>
            <a:ln w="9525" cap="flat" cmpd="sng" algn="ctr">
              <a:solidFill>
                <a:schemeClr val="bg1">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867845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40000"/>
        <a:lumOff val="60000"/>
      </a:schemeClr>
    </a:solidFill>
    <a:ln w="6350" cap="flat" cmpd="sng" algn="ctr">
      <a:solidFill>
        <a:schemeClr val="accent6"/>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[DA_SAMAITAMAJUMDER_JULY2024_DA374S37.xlsx]task 11!PivotTable17</c:name>
    <c:fmtId val="4"/>
  </c:pivotSource>
  <c:chart>
    <c:autoTitleDeleted val="0"/>
    <c:pivotFmts>
      <c:pivotFmt>
        <c:idx val="0"/>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no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125612115358826"/>
          <c:y val="9.2416804523324333E-2"/>
          <c:w val="0.48223474800662225"/>
          <c:h val="0.62711000582824583"/>
        </c:manualLayout>
      </c:layout>
      <c:barChart>
        <c:barDir val="col"/>
        <c:grouping val="clustered"/>
        <c:varyColors val="0"/>
        <c:ser>
          <c:idx val="0"/>
          <c:order val="0"/>
          <c:tx>
            <c:strRef>
              <c:f>'task 11'!$I$8:$I$9</c:f>
              <c:strCache>
                <c:ptCount val="1"/>
                <c:pt idx="0">
                  <c:v>Coupe</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multiLvlStrRef>
              <c:f>'task 11'!$H$10:$H$21</c:f>
              <c:multiLvlStrCache>
                <c:ptCount val="8"/>
                <c:lvl>
                  <c:pt idx="0">
                    <c:v>7.32</c:v>
                  </c:pt>
                  <c:pt idx="1">
                    <c:v>12.5</c:v>
                  </c:pt>
                  <c:pt idx="2">
                    <c:v>13.1</c:v>
                  </c:pt>
                  <c:pt idx="3">
                    <c:v>13.5</c:v>
                  </c:pt>
                  <c:pt idx="4">
                    <c:v>7.7</c:v>
                  </c:pt>
                  <c:pt idx="5">
                    <c:v>10</c:v>
                  </c:pt>
                  <c:pt idx="6">
                    <c:v>5.3</c:v>
                  </c:pt>
                  <c:pt idx="7">
                    <c:v>7</c:v>
                  </c:pt>
                </c:lvl>
                <c:lvl>
                  <c:pt idx="0">
                    <c:v>Bmw</c:v>
                  </c:pt>
                  <c:pt idx="4">
                    <c:v>Ford</c:v>
                  </c:pt>
                  <c:pt idx="6">
                    <c:v>Toyota</c:v>
                  </c:pt>
                </c:lvl>
              </c:multiLvlStrCache>
            </c:multiLvlStrRef>
          </c:cat>
          <c:val>
            <c:numRef>
              <c:f>'task 11'!$I$10:$I$21</c:f>
              <c:numCache>
                <c:formatCode>General</c:formatCode>
                <c:ptCount val="8"/>
                <c:pt idx="0">
                  <c:v>1</c:v>
                </c:pt>
                <c:pt idx="1">
                  <c:v>1</c:v>
                </c:pt>
              </c:numCache>
            </c:numRef>
          </c:val>
          <c:extLst>
            <c:ext xmlns:c16="http://schemas.microsoft.com/office/drawing/2014/chart" uri="{C3380CC4-5D6E-409C-BE32-E72D297353CC}">
              <c16:uniqueId val="{00000000-B0C3-4049-BD3A-EAD6512A8B97}"/>
            </c:ext>
          </c:extLst>
        </c:ser>
        <c:ser>
          <c:idx val="1"/>
          <c:order val="1"/>
          <c:tx>
            <c:strRef>
              <c:f>'task 11'!$J$8:$J$9</c:f>
              <c:strCache>
                <c:ptCount val="1"/>
                <c:pt idx="0">
                  <c:v>Sedan</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multiLvlStrRef>
              <c:f>'task 11'!$H$10:$H$21</c:f>
              <c:multiLvlStrCache>
                <c:ptCount val="8"/>
                <c:lvl>
                  <c:pt idx="0">
                    <c:v>7.32</c:v>
                  </c:pt>
                  <c:pt idx="1">
                    <c:v>12.5</c:v>
                  </c:pt>
                  <c:pt idx="2">
                    <c:v>13.1</c:v>
                  </c:pt>
                  <c:pt idx="3">
                    <c:v>13.5</c:v>
                  </c:pt>
                  <c:pt idx="4">
                    <c:v>7.7</c:v>
                  </c:pt>
                  <c:pt idx="5">
                    <c:v>10</c:v>
                  </c:pt>
                  <c:pt idx="6">
                    <c:v>5.3</c:v>
                  </c:pt>
                  <c:pt idx="7">
                    <c:v>7</c:v>
                  </c:pt>
                </c:lvl>
                <c:lvl>
                  <c:pt idx="0">
                    <c:v>Bmw</c:v>
                  </c:pt>
                  <c:pt idx="4">
                    <c:v>Ford</c:v>
                  </c:pt>
                  <c:pt idx="6">
                    <c:v>Toyota</c:v>
                  </c:pt>
                </c:lvl>
              </c:multiLvlStrCache>
            </c:multiLvlStrRef>
          </c:cat>
          <c:val>
            <c:numRef>
              <c:f>'task 11'!$J$10:$J$21</c:f>
              <c:numCache>
                <c:formatCode>General</c:formatCode>
                <c:ptCount val="8"/>
                <c:pt idx="2">
                  <c:v>1</c:v>
                </c:pt>
                <c:pt idx="3">
                  <c:v>3</c:v>
                </c:pt>
              </c:numCache>
            </c:numRef>
          </c:val>
          <c:extLst>
            <c:ext xmlns:c16="http://schemas.microsoft.com/office/drawing/2014/chart" uri="{C3380CC4-5D6E-409C-BE32-E72D297353CC}">
              <c16:uniqueId val="{00000001-B0C3-4049-BD3A-EAD6512A8B97}"/>
            </c:ext>
          </c:extLst>
        </c:ser>
        <c:ser>
          <c:idx val="2"/>
          <c:order val="2"/>
          <c:tx>
            <c:strRef>
              <c:f>'task 11'!$K$8:$K$9</c:f>
              <c:strCache>
                <c:ptCount val="1"/>
                <c:pt idx="0">
                  <c:v>Sedan, Coupe</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multiLvlStrRef>
              <c:f>'task 11'!$H$10:$H$21</c:f>
              <c:multiLvlStrCache>
                <c:ptCount val="8"/>
                <c:lvl>
                  <c:pt idx="0">
                    <c:v>7.32</c:v>
                  </c:pt>
                  <c:pt idx="1">
                    <c:v>12.5</c:v>
                  </c:pt>
                  <c:pt idx="2">
                    <c:v>13.1</c:v>
                  </c:pt>
                  <c:pt idx="3">
                    <c:v>13.5</c:v>
                  </c:pt>
                  <c:pt idx="4">
                    <c:v>7.7</c:v>
                  </c:pt>
                  <c:pt idx="5">
                    <c:v>10</c:v>
                  </c:pt>
                  <c:pt idx="6">
                    <c:v>5.3</c:v>
                  </c:pt>
                  <c:pt idx="7">
                    <c:v>7</c:v>
                  </c:pt>
                </c:lvl>
                <c:lvl>
                  <c:pt idx="0">
                    <c:v>Bmw</c:v>
                  </c:pt>
                  <c:pt idx="4">
                    <c:v>Ford</c:v>
                  </c:pt>
                  <c:pt idx="6">
                    <c:v>Toyota</c:v>
                  </c:pt>
                </c:lvl>
              </c:multiLvlStrCache>
            </c:multiLvlStrRef>
          </c:cat>
          <c:val>
            <c:numRef>
              <c:f>'task 11'!$K$10:$K$21</c:f>
              <c:numCache>
                <c:formatCode>General</c:formatCode>
                <c:ptCount val="8"/>
                <c:pt idx="5">
                  <c:v>1</c:v>
                </c:pt>
              </c:numCache>
            </c:numRef>
          </c:val>
          <c:extLst>
            <c:ext xmlns:c16="http://schemas.microsoft.com/office/drawing/2014/chart" uri="{C3380CC4-5D6E-409C-BE32-E72D297353CC}">
              <c16:uniqueId val="{00000002-B0C3-4049-BD3A-EAD6512A8B97}"/>
            </c:ext>
          </c:extLst>
        </c:ser>
        <c:ser>
          <c:idx val="3"/>
          <c:order val="3"/>
          <c:tx>
            <c:strRef>
              <c:f>'task 11'!$L$8:$L$9</c:f>
              <c:strCache>
                <c:ptCount val="1"/>
                <c:pt idx="0">
                  <c:v>SUV</c:v>
                </c:pt>
              </c:strCache>
            </c:strRef>
          </c:tx>
          <c:spPr>
            <a:noFill/>
            <a:ln w="9525" cap="flat" cmpd="sng" algn="ctr">
              <a:solidFill>
                <a:schemeClr val="accent4"/>
              </a:solidFill>
              <a:miter lim="800000"/>
            </a:ln>
            <a:effectLst>
              <a:glow rad="63500">
                <a:schemeClr val="accent4">
                  <a:satMod val="175000"/>
                  <a:alpha val="25000"/>
                </a:schemeClr>
              </a:glow>
            </a:effectLst>
          </c:spPr>
          <c:invertIfNegative val="0"/>
          <c:cat>
            <c:multiLvlStrRef>
              <c:f>'task 11'!$H$10:$H$21</c:f>
              <c:multiLvlStrCache>
                <c:ptCount val="8"/>
                <c:lvl>
                  <c:pt idx="0">
                    <c:v>7.32</c:v>
                  </c:pt>
                  <c:pt idx="1">
                    <c:v>12.5</c:v>
                  </c:pt>
                  <c:pt idx="2">
                    <c:v>13.1</c:v>
                  </c:pt>
                  <c:pt idx="3">
                    <c:v>13.5</c:v>
                  </c:pt>
                  <c:pt idx="4">
                    <c:v>7.7</c:v>
                  </c:pt>
                  <c:pt idx="5">
                    <c:v>10</c:v>
                  </c:pt>
                  <c:pt idx="6">
                    <c:v>5.3</c:v>
                  </c:pt>
                  <c:pt idx="7">
                    <c:v>7</c:v>
                  </c:pt>
                </c:lvl>
                <c:lvl>
                  <c:pt idx="0">
                    <c:v>Bmw</c:v>
                  </c:pt>
                  <c:pt idx="4">
                    <c:v>Ford</c:v>
                  </c:pt>
                  <c:pt idx="6">
                    <c:v>Toyota</c:v>
                  </c:pt>
                </c:lvl>
              </c:multiLvlStrCache>
            </c:multiLvlStrRef>
          </c:cat>
          <c:val>
            <c:numRef>
              <c:f>'task 11'!$L$10:$L$21</c:f>
              <c:numCache>
                <c:formatCode>General</c:formatCode>
                <c:ptCount val="8"/>
                <c:pt idx="4">
                  <c:v>1</c:v>
                </c:pt>
                <c:pt idx="6">
                  <c:v>1</c:v>
                </c:pt>
                <c:pt idx="7">
                  <c:v>1</c:v>
                </c:pt>
              </c:numCache>
            </c:numRef>
          </c:val>
          <c:extLst>
            <c:ext xmlns:c16="http://schemas.microsoft.com/office/drawing/2014/chart" uri="{C3380CC4-5D6E-409C-BE32-E72D297353CC}">
              <c16:uniqueId val="{00000003-B0C3-4049-BD3A-EAD6512A8B97}"/>
            </c:ext>
          </c:extLst>
        </c:ser>
        <c:dLbls>
          <c:showLegendKey val="0"/>
          <c:showVal val="0"/>
          <c:showCatName val="0"/>
          <c:showSerName val="0"/>
          <c:showPercent val="0"/>
          <c:showBubbleSize val="0"/>
        </c:dLbls>
        <c:gapWidth val="315"/>
        <c:overlap val="-40"/>
        <c:axId val="176632447"/>
        <c:axId val="176635327"/>
      </c:barChart>
      <c:catAx>
        <c:axId val="17663244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76635327"/>
        <c:crosses val="autoZero"/>
        <c:auto val="1"/>
        <c:lblAlgn val="ctr"/>
        <c:lblOffset val="100"/>
        <c:noMultiLvlLbl val="0"/>
      </c:catAx>
      <c:valAx>
        <c:axId val="176635327"/>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7663244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[DS1_C1_S6_Car_Data.xlsx]task 1!PivotTable2</c:name>
    <c:fmtId val="7"/>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235711666877032"/>
          <c:y val="8.5961986000260684E-2"/>
          <c:w val="0.65748727288026587"/>
          <c:h val="0.61591795764211243"/>
        </c:manualLayout>
      </c:layout>
      <c:barChart>
        <c:barDir val="col"/>
        <c:grouping val="clustered"/>
        <c:varyColors val="0"/>
        <c:ser>
          <c:idx val="0"/>
          <c:order val="0"/>
          <c:tx>
            <c:strRef>
              <c:f>'task 1'!$G$19:$G$20</c:f>
              <c:strCache>
                <c:ptCount val="1"/>
                <c:pt idx="0">
                  <c:v>Hyundai</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1'!$F$21:$F$27</c:f>
              <c:strCache>
                <c:ptCount val="6"/>
                <c:pt idx="0">
                  <c:v>Crossover</c:v>
                </c:pt>
                <c:pt idx="1">
                  <c:v>Hatchback</c:v>
                </c:pt>
                <c:pt idx="2">
                  <c:v>MPV</c:v>
                </c:pt>
                <c:pt idx="3">
                  <c:v>MUV</c:v>
                </c:pt>
                <c:pt idx="4">
                  <c:v>Sedan</c:v>
                </c:pt>
                <c:pt idx="5">
                  <c:v>SUV</c:v>
                </c:pt>
              </c:strCache>
            </c:strRef>
          </c:cat>
          <c:val>
            <c:numRef>
              <c:f>'task 1'!$G$21:$G$27</c:f>
              <c:numCache>
                <c:formatCode>General</c:formatCode>
                <c:ptCount val="6"/>
                <c:pt idx="1">
                  <c:v>46</c:v>
                </c:pt>
                <c:pt idx="4">
                  <c:v>44</c:v>
                </c:pt>
                <c:pt idx="5">
                  <c:v>40</c:v>
                </c:pt>
              </c:numCache>
            </c:numRef>
          </c:val>
          <c:extLst>
            <c:ext xmlns:c16="http://schemas.microsoft.com/office/drawing/2014/chart" uri="{C3380CC4-5D6E-409C-BE32-E72D297353CC}">
              <c16:uniqueId val="{00000000-E85E-45BC-A52D-D2AB5B3C45AE}"/>
            </c:ext>
          </c:extLst>
        </c:ser>
        <c:ser>
          <c:idx val="1"/>
          <c:order val="1"/>
          <c:tx>
            <c:strRef>
              <c:f>'task 1'!$H$19:$H$20</c:f>
              <c:strCache>
                <c:ptCount val="1"/>
                <c:pt idx="0">
                  <c:v>Suzuki</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1'!$F$21:$F$27</c:f>
              <c:strCache>
                <c:ptCount val="6"/>
                <c:pt idx="0">
                  <c:v>Crossover</c:v>
                </c:pt>
                <c:pt idx="1">
                  <c:v>Hatchback</c:v>
                </c:pt>
                <c:pt idx="2">
                  <c:v>MPV</c:v>
                </c:pt>
                <c:pt idx="3">
                  <c:v>MUV</c:v>
                </c:pt>
                <c:pt idx="4">
                  <c:v>Sedan</c:v>
                </c:pt>
                <c:pt idx="5">
                  <c:v>SUV</c:v>
                </c:pt>
              </c:strCache>
            </c:strRef>
          </c:cat>
          <c:val>
            <c:numRef>
              <c:f>'task 1'!$H$21:$H$27</c:f>
              <c:numCache>
                <c:formatCode>General</c:formatCode>
                <c:ptCount val="6"/>
                <c:pt idx="0">
                  <c:v>4</c:v>
                </c:pt>
                <c:pt idx="1">
                  <c:v>96</c:v>
                </c:pt>
                <c:pt idx="2">
                  <c:v>17</c:v>
                </c:pt>
                <c:pt idx="3">
                  <c:v>4</c:v>
                </c:pt>
                <c:pt idx="4">
                  <c:v>31</c:v>
                </c:pt>
                <c:pt idx="5">
                  <c:v>11</c:v>
                </c:pt>
              </c:numCache>
            </c:numRef>
          </c:val>
          <c:extLst>
            <c:ext xmlns:c16="http://schemas.microsoft.com/office/drawing/2014/chart" uri="{C3380CC4-5D6E-409C-BE32-E72D297353CC}">
              <c16:uniqueId val="{00000001-E85E-45BC-A52D-D2AB5B3C45AE}"/>
            </c:ext>
          </c:extLst>
        </c:ser>
        <c:dLbls>
          <c:dLblPos val="outEnd"/>
          <c:showLegendKey val="0"/>
          <c:showVal val="1"/>
          <c:showCatName val="0"/>
          <c:showSerName val="0"/>
          <c:showPercent val="0"/>
          <c:showBubbleSize val="0"/>
        </c:dLbls>
        <c:gapWidth val="100"/>
        <c:overlap val="-24"/>
        <c:axId val="307841999"/>
        <c:axId val="307842479"/>
      </c:barChart>
      <c:catAx>
        <c:axId val="30784199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07842479"/>
        <c:crosses val="autoZero"/>
        <c:auto val="1"/>
        <c:lblAlgn val="ctr"/>
        <c:lblOffset val="100"/>
        <c:noMultiLvlLbl val="0"/>
      </c:catAx>
      <c:valAx>
        <c:axId val="30784247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078419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'Task 4'!$A$2:$B$788</cx:f>
        <cx:lvl ptCount="458">
          <cx:pt idx="0">Tata</cx:pt>
          <cx:pt idx="1">Tata</cx:pt>
          <cx:pt idx="2">Tata</cx:pt>
          <cx:pt idx="3">Tata</cx:pt>
          <cx:pt idx="4">Tata</cx:pt>
          <cx:pt idx="5">Renault</cx:pt>
          <cx:pt idx="6">Renault</cx:pt>
          <cx:pt idx="7">Renault</cx:pt>
          <cx:pt idx="8">Renault</cx:pt>
          <cx:pt idx="9">Renault</cx:pt>
          <cx:pt idx="10">Renault</cx:pt>
          <cx:pt idx="11">Renault</cx:pt>
          <cx:pt idx="12">Renault</cx:pt>
          <cx:pt idx="13">Renault</cx:pt>
          <cx:pt idx="14">Renault</cx:pt>
          <cx:pt idx="15">Renault</cx:pt>
          <cx:pt idx="16">Renault</cx:pt>
          <cx:pt idx="17">Suzuki</cx:pt>
          <cx:pt idx="18">Suzuki</cx:pt>
          <cx:pt idx="19">Suzuki</cx:pt>
          <cx:pt idx="20">Suzuki</cx:pt>
          <cx:pt idx="21">Suzuki</cx:pt>
          <cx:pt idx="22">Suzuki</cx:pt>
          <cx:pt idx="23">Suzuki</cx:pt>
          <cx:pt idx="24">Suzuki</cx:pt>
          <cx:pt idx="25">Suzuki</cx:pt>
          <cx:pt idx="26">Tata</cx:pt>
          <cx:pt idx="27">Tata</cx:pt>
          <cx:pt idx="28">Tata</cx:pt>
          <cx:pt idx="29">Tata</cx:pt>
          <cx:pt idx="30">Tata</cx:pt>
          <cx:pt idx="31">Tata</cx:pt>
          <cx:pt idx="32">Tata</cx:pt>
          <cx:pt idx="33">Suzuki</cx:pt>
          <cx:pt idx="34">Suzuki</cx:pt>
          <cx:pt idx="35">Suzuki</cx:pt>
          <cx:pt idx="36">Suzuki</cx:pt>
          <cx:pt idx="37">Suzuki</cx:pt>
          <cx:pt idx="38">Suzuki</cx:pt>
          <cx:pt idx="39">Suzuki</cx:pt>
          <cx:pt idx="40">Suzuki</cx:pt>
          <cx:pt idx="41">Suzuki</cx:pt>
          <cx:pt idx="42">Suzuki</cx:pt>
          <cx:pt idx="43">Suzuki</cx:pt>
          <cx:pt idx="44">Suzuki</cx:pt>
          <cx:pt idx="45">Suzuki</cx:pt>
          <cx:pt idx="46">Suzuki</cx:pt>
          <cx:pt idx="47">Suzuki</cx:pt>
          <cx:pt idx="48">Toyota</cx:pt>
          <cx:pt idx="49">Toyota</cx:pt>
          <cx:pt idx="50">Toyota</cx:pt>
          <cx:pt idx="51">Toyota</cx:pt>
          <cx:pt idx="52">Toyota</cx:pt>
          <cx:pt idx="53">Toyota</cx:pt>
          <cx:pt idx="54">Toyota</cx:pt>
          <cx:pt idx="55">Toyota</cx:pt>
          <cx:pt idx="56">Toyota</cx:pt>
          <cx:pt idx="57">Toyota</cx:pt>
          <cx:pt idx="58">Toyota</cx:pt>
          <cx:pt idx="59">Toyota</cx:pt>
          <cx:pt idx="60">Toyota</cx:pt>
          <cx:pt idx="61">Toyota</cx:pt>
          <cx:pt idx="62">Tata</cx:pt>
          <cx:pt idx="63">Tata</cx:pt>
          <cx:pt idx="64">Tata</cx:pt>
          <cx:pt idx="65">Tata</cx:pt>
          <cx:pt idx="66">Tata</cx:pt>
          <cx:pt idx="67">Tata</cx:pt>
          <cx:pt idx="68">Tata</cx:pt>
          <cx:pt idx="69">Tata</cx:pt>
          <cx:pt idx="70">Suzuki</cx:pt>
          <cx:pt idx="71">Suzuki</cx:pt>
          <cx:pt idx="72">Hyundai</cx:pt>
          <cx:pt idx="73">Hyundai</cx:pt>
          <cx:pt idx="74">Hyundai</cx:pt>
          <cx:pt idx="75">Hyundai</cx:pt>
          <cx:pt idx="76">Hyundai</cx:pt>
          <cx:pt idx="77">Hyundai</cx:pt>
          <cx:pt idx="78">Hyundai</cx:pt>
          <cx:pt idx="79">Hyundai</cx:pt>
          <cx:pt idx="80">Hyundai</cx:pt>
          <cx:pt idx="81">Hyundai</cx:pt>
          <cx:pt idx="82">Hyundai</cx:pt>
          <cx:pt idx="83">Hyundai</cx:pt>
          <cx:pt idx="84">Volkswagen</cx:pt>
          <cx:pt idx="85">Volkswagen</cx:pt>
          <cx:pt idx="86">Volkswagen</cx:pt>
          <cx:pt idx="87">Volkswagen</cx:pt>
          <cx:pt idx="88">Volkswagen</cx:pt>
          <cx:pt idx="89">Volkswagen</cx:pt>
          <cx:pt idx="90">Volkswagen</cx:pt>
          <cx:pt idx="91">Volkswagen</cx:pt>
          <cx:pt idx="92">Suzuki</cx:pt>
          <cx:pt idx="93">Suzuki</cx:pt>
          <cx:pt idx="94">Suzuki</cx:pt>
          <cx:pt idx="95">Suzuki</cx:pt>
          <cx:pt idx="96">Suzuki</cx:pt>
          <cx:pt idx="97">Suzuki</cx:pt>
          <cx:pt idx="98">Suzuki</cx:pt>
          <cx:pt idx="99">Suzuki</cx:pt>
          <cx:pt idx="100">Suzuki</cx:pt>
          <cx:pt idx="101">Suzuki</cx:pt>
          <cx:pt idx="102">Suzuki</cx:pt>
          <cx:pt idx="103">Suzuki</cx:pt>
          <cx:pt idx="104">Suzuki</cx:pt>
          <cx:pt idx="105">Suzuki</cx:pt>
          <cx:pt idx="106">Volkswagen</cx:pt>
          <cx:pt idx="107">Volkswagen</cx:pt>
          <cx:pt idx="108">Volkswagen</cx:pt>
          <cx:pt idx="109">Volkswagen</cx:pt>
          <cx:pt idx="110">Volkswagen</cx:pt>
          <cx:pt idx="111">Toyota</cx:pt>
          <cx:pt idx="112">Toyota</cx:pt>
          <cx:pt idx="113">Toyota</cx:pt>
          <cx:pt idx="114">Toyota</cx:pt>
          <cx:pt idx="115">Toyota</cx:pt>
          <cx:pt idx="116">Toyota</cx:pt>
          <cx:pt idx="117">Toyota</cx:pt>
          <cx:pt idx="118">Toyota</cx:pt>
          <cx:pt idx="119">Toyota</cx:pt>
          <cx:pt idx="120">Toyota</cx:pt>
          <cx:pt idx="121">Toyota</cx:pt>
          <cx:pt idx="122">Toyota</cx:pt>
          <cx:pt idx="123">Toyota</cx:pt>
          <cx:pt idx="124">Toyota</cx:pt>
          <cx:pt idx="125">Toyota</cx:pt>
          <cx:pt idx="126">Toyota</cx:pt>
          <cx:pt idx="127">Mahindra</cx:pt>
          <cx:pt idx="128">Mahindra</cx:pt>
          <cx:pt idx="129">Mahindra</cx:pt>
          <cx:pt idx="130">Skoda</cx:pt>
          <cx:pt idx="131">Skoda</cx:pt>
          <cx:pt idx="132">Skoda</cx:pt>
          <cx:pt idx="133">Skoda</cx:pt>
          <cx:pt idx="134">Skoda</cx:pt>
          <cx:pt idx="135">Bmw</cx:pt>
          <cx:pt idx="136">Bmw</cx:pt>
          <cx:pt idx="137">Bmw</cx:pt>
          <cx:pt idx="138">Ford</cx:pt>
          <cx:pt idx="139">Bmw</cx:pt>
          <cx:pt idx="140">Toyota</cx:pt>
          <cx:pt idx="141">Bmw</cx:pt>
          <cx:pt idx="142">Bmw</cx:pt>
          <cx:pt idx="143">Bmw</cx:pt>
          <cx:pt idx="144">Suzuki</cx:pt>
          <cx:pt idx="145">Suzuki</cx:pt>
          <cx:pt idx="146">Suzuki</cx:pt>
          <cx:pt idx="147">Suzuki</cx:pt>
          <cx:pt idx="148">Suzuki</cx:pt>
          <cx:pt idx="149">Suzuki</cx:pt>
          <cx:pt idx="150">Suzuki</cx:pt>
          <cx:pt idx="151">Suzuki</cx:pt>
          <cx:pt idx="152">Suzuki</cx:pt>
          <cx:pt idx="153">Suzuki</cx:pt>
          <cx:pt idx="154">Hyundai</cx:pt>
          <cx:pt idx="155">Hyundai</cx:pt>
          <cx:pt idx="156">Hyundai</cx:pt>
          <cx:pt idx="157">Hyundai</cx:pt>
          <cx:pt idx="158">Mahindra</cx:pt>
          <cx:pt idx="159">Mahindra</cx:pt>
          <cx:pt idx="160">Mahindra</cx:pt>
          <cx:pt idx="161">Mahindra</cx:pt>
          <cx:pt idx="162">Mahindra</cx:pt>
          <cx:pt idx="163">Mahindra</cx:pt>
          <cx:pt idx="164">Mahindra</cx:pt>
          <cx:pt idx="165">Mahindra</cx:pt>
          <cx:pt idx="166">Mahindra</cx:pt>
          <cx:pt idx="167">Mahindra</cx:pt>
          <cx:pt idx="168">Mahindra</cx:pt>
          <cx:pt idx="169">Mahindra</cx:pt>
          <cx:pt idx="170">Mahindra</cx:pt>
          <cx:pt idx="171">Mahindra</cx:pt>
          <cx:pt idx="172">Mahindra</cx:pt>
          <cx:pt idx="173">Mahindra</cx:pt>
          <cx:pt idx="174">Mahindra</cx:pt>
          <cx:pt idx="175">Mahindra</cx:pt>
          <cx:pt idx="176">Mahindra</cx:pt>
          <cx:pt idx="177">Mahindra</cx:pt>
          <cx:pt idx="178">Mahindra</cx:pt>
          <cx:pt idx="179">Mahindra</cx:pt>
          <cx:pt idx="180">Suzuki</cx:pt>
          <cx:pt idx="181">Tata</cx:pt>
          <cx:pt idx="182">Tata</cx:pt>
          <cx:pt idx="183">Tata</cx:pt>
          <cx:pt idx="184">Tata</cx:pt>
          <cx:pt idx="185">Tata</cx:pt>
          <cx:pt idx="186">Tata</cx:pt>
          <cx:pt idx="187">Tata</cx:pt>
          <cx:pt idx="188">Tata</cx:pt>
          <cx:pt idx="189">Tata</cx:pt>
          <cx:pt idx="190">Tata</cx:pt>
          <cx:pt idx="191">Tata</cx:pt>
          <cx:pt idx="192">Tata</cx:pt>
          <cx:pt idx="193">Tata</cx:pt>
          <cx:pt idx="194">Tata</cx:pt>
          <cx:pt idx="195">Tata</cx:pt>
          <cx:pt idx="196">Tata</cx:pt>
          <cx:pt idx="197">Tata</cx:pt>
          <cx:pt idx="198">Suzuki</cx:pt>
          <cx:pt idx="199">Suzuki</cx:pt>
          <cx:pt idx="200">Mahindra</cx:pt>
          <cx:pt idx="201">Mahindra</cx:pt>
          <cx:pt idx="202">Mahindra</cx:pt>
          <cx:pt idx="203">Mahindra</cx:pt>
          <cx:pt idx="204">Mahindra</cx:pt>
          <cx:pt idx="205">Mahindra</cx:pt>
          <cx:pt idx="206">Suzuki</cx:pt>
          <cx:pt idx="207">Suzuki</cx:pt>
          <cx:pt idx="208">Suzuki</cx:pt>
          <cx:pt idx="209">Suzuki</cx:pt>
          <cx:pt idx="210">Suzuki</cx:pt>
          <cx:pt idx="211">Suzuki</cx:pt>
          <cx:pt idx="212">Suzuki</cx:pt>
          <cx:pt idx="213">Suzuki</cx:pt>
          <cx:pt idx="214">Suzuki</cx:pt>
          <cx:pt idx="215">Hyundai</cx:pt>
          <cx:pt idx="216">Hyundai</cx:pt>
          <cx:pt idx="217">Hyundai</cx:pt>
          <cx:pt idx="218">Hyundai</cx:pt>
          <cx:pt idx="219">Renault</cx:pt>
          <cx:pt idx="220">Renault</cx:pt>
          <cx:pt idx="221">Renault</cx:pt>
          <cx:pt idx="222">Renault</cx:pt>
          <cx:pt idx="223">Renault</cx:pt>
          <cx:pt idx="224">Renault</cx:pt>
          <cx:pt idx="225">Renault</cx:pt>
          <cx:pt idx="226">Renault</cx:pt>
          <cx:pt idx="227">Renault</cx:pt>
          <cx:pt idx="228">Hyundai</cx:pt>
          <cx:pt idx="229">Hyundai</cx:pt>
          <cx:pt idx="230">Hyundai</cx:pt>
          <cx:pt idx="231">Hyundai</cx:pt>
          <cx:pt idx="232">Renault</cx:pt>
          <cx:pt idx="233">Renault</cx:pt>
          <cx:pt idx="234">Renault</cx:pt>
          <cx:pt idx="235">Renault</cx:pt>
          <cx:pt idx="236">Renault</cx:pt>
          <cx:pt idx="237">Renault</cx:pt>
          <cx:pt idx="238">Renault</cx:pt>
          <cx:pt idx="239">Volkswagen</cx:pt>
          <cx:pt idx="240">Volkswagen</cx:pt>
          <cx:pt idx="241">Volkswagen</cx:pt>
          <cx:pt idx="242">Mahindra</cx:pt>
          <cx:pt idx="243">Mahindra</cx:pt>
          <cx:pt idx="244">Mahindra</cx:pt>
          <cx:pt idx="245">Mahindra</cx:pt>
          <cx:pt idx="246">Mahindra</cx:pt>
          <cx:pt idx="247">Mahindra</cx:pt>
          <cx:pt idx="248">Mahindra</cx:pt>
          <cx:pt idx="249">Mahindra</cx:pt>
          <cx:pt idx="250">Mahindra</cx:pt>
          <cx:pt idx="251">Mahindra</cx:pt>
          <cx:pt idx="252">Mahindra</cx:pt>
          <cx:pt idx="253">Mahindra</cx:pt>
          <cx:pt idx="254">Mahindra</cx:pt>
          <cx:pt idx="255">Mahindra</cx:pt>
          <cx:pt idx="256">Skoda</cx:pt>
          <cx:pt idx="257">Skoda</cx:pt>
          <cx:pt idx="258">Skoda</cx:pt>
          <cx:pt idx="259">Skoda</cx:pt>
          <cx:pt idx="260">Mahindra</cx:pt>
          <cx:pt idx="261">Mahindra</cx:pt>
          <cx:pt idx="262">Mahindra</cx:pt>
          <cx:pt idx="263">Mahindra</cx:pt>
          <cx:pt idx="264">Mahindra</cx:pt>
          <cx:pt idx="265">Mahindra</cx:pt>
          <cx:pt idx="266">Mahindra</cx:pt>
          <cx:pt idx="267">Mahindra</cx:pt>
          <cx:pt idx="268">Mahindra</cx:pt>
          <cx:pt idx="269">Mahindra</cx:pt>
          <cx:pt idx="270">Mahindra</cx:pt>
          <cx:pt idx="271">Mahindra</cx:pt>
          <cx:pt idx="272">Mahindra</cx:pt>
          <cx:pt idx="273">Mahindra</cx:pt>
          <cx:pt idx="274">Mahindra</cx:pt>
          <cx:pt idx="275">Mahindra</cx:pt>
          <cx:pt idx="276">Mahindra</cx:pt>
          <cx:pt idx="277">Mahindra</cx:pt>
          <cx:pt idx="278">Mahindra</cx:pt>
          <cx:pt idx="279">Mahindra</cx:pt>
          <cx:pt idx="280">Mahindra</cx:pt>
          <cx:pt idx="281">Mahindra</cx:pt>
          <cx:pt idx="282">Tata</cx:pt>
          <cx:pt idx="283">Tata</cx:pt>
          <cx:pt idx="284">Tata</cx:pt>
          <cx:pt idx="285">Tata</cx:pt>
          <cx:pt idx="286">Tata</cx:pt>
          <cx:pt idx="287">Tata</cx:pt>
          <cx:pt idx="288">Tata</cx:pt>
          <cx:pt idx="289">Toyota</cx:pt>
          <cx:pt idx="290">Toyota</cx:pt>
          <cx:pt idx="291">Toyota</cx:pt>
          <cx:pt idx="292">Toyota</cx:pt>
          <cx:pt idx="293">Toyota</cx:pt>
          <cx:pt idx="294">Toyota</cx:pt>
          <cx:pt idx="295">Toyota</cx:pt>
          <cx:pt idx="296">Toyota</cx:pt>
          <cx:pt idx="297">Toyota</cx:pt>
          <cx:pt idx="298">Toyota</cx:pt>
          <cx:pt idx="299">Toyota</cx:pt>
          <cx:pt idx="300">Toyota</cx:pt>
          <cx:pt idx="301">Toyota</cx:pt>
          <cx:pt idx="302">Toyota</cx:pt>
          <cx:pt idx="303">Toyota</cx:pt>
          <cx:pt idx="304">Toyota</cx:pt>
          <cx:pt idx="305">Toyota</cx:pt>
          <cx:pt idx="306">Toyota</cx:pt>
          <cx:pt idx="307">Toyota</cx:pt>
          <cx:pt idx="308">Toyota</cx:pt>
          <cx:pt idx="309">Toyota</cx:pt>
          <cx:pt idx="310">Toyota</cx:pt>
          <cx:pt idx="311">Skoda</cx:pt>
          <cx:pt idx="312">Skoda</cx:pt>
          <cx:pt idx="313">Skoda</cx:pt>
          <cx:pt idx="314">Skoda</cx:pt>
          <cx:pt idx="315">Skoda</cx:pt>
          <cx:pt idx="316">Skoda</cx:pt>
          <cx:pt idx="317">Skoda</cx:pt>
          <cx:pt idx="318">Toyota</cx:pt>
          <cx:pt idx="319">Toyota</cx:pt>
          <cx:pt idx="320">Toyota</cx:pt>
          <cx:pt idx="321">Toyota</cx:pt>
          <cx:pt idx="322">Toyota</cx:pt>
          <cx:pt idx="323">Toyota</cx:pt>
          <cx:pt idx="324">Toyota</cx:pt>
          <cx:pt idx="325">Ford</cx:pt>
          <cx:pt idx="326">Ford</cx:pt>
          <cx:pt idx="327">Ford</cx:pt>
          <cx:pt idx="328">Bmw</cx:pt>
          <cx:pt idx="329">Bmw</cx:pt>
          <cx:pt idx="330">Bmw</cx:pt>
          <cx:pt idx="331">Bmw</cx:pt>
          <cx:pt idx="332">Toyota</cx:pt>
          <cx:pt idx="333">Suzuki</cx:pt>
          <cx:pt idx="334">Suzuki</cx:pt>
          <cx:pt idx="335">Ford</cx:pt>
          <cx:pt idx="336">Suzuki</cx:pt>
          <cx:pt idx="337">Suzuki</cx:pt>
          <cx:pt idx="338">Suzuki</cx:pt>
          <cx:pt idx="339">Suzuki</cx:pt>
          <cx:pt idx="340">Suzuki</cx:pt>
          <cx:pt idx="341">Suzuki</cx:pt>
          <cx:pt idx="342">Suzuki</cx:pt>
          <cx:pt idx="343">Suzuki</cx:pt>
          <cx:pt idx="344">Suzuki</cx:pt>
          <cx:pt idx="345">Suzuki</cx:pt>
          <cx:pt idx="346">Suzuki</cx:pt>
          <cx:pt idx="347">Suzuki</cx:pt>
          <cx:pt idx="348">Suzuki</cx:pt>
          <cx:pt idx="349">Hyundai</cx:pt>
          <cx:pt idx="350">Hyundai</cx:pt>
          <cx:pt idx="351">Hyundai</cx:pt>
          <cx:pt idx="352">Hyundai</cx:pt>
          <cx:pt idx="353">Hyundai</cx:pt>
          <cx:pt idx="354">Suzuki</cx:pt>
          <cx:pt idx="355">Mahindra</cx:pt>
          <cx:pt idx="356">Mahindra</cx:pt>
          <cx:pt idx="357">Mahindra</cx:pt>
          <cx:pt idx="358">Mahindra</cx:pt>
          <cx:pt idx="359">Mahindra</cx:pt>
          <cx:pt idx="360">Mahindra</cx:pt>
          <cx:pt idx="361">Mahindra</cx:pt>
          <cx:pt idx="362">Suzuki</cx:pt>
          <cx:pt idx="363">Suzuki</cx:pt>
          <cx:pt idx="364">Suzuki</cx:pt>
          <cx:pt idx="365">Suzuki</cx:pt>
          <cx:pt idx="366">Mahindra</cx:pt>
          <cx:pt idx="367">Mahindra</cx:pt>
          <cx:pt idx="368">Mahindra</cx:pt>
          <cx:pt idx="369">Mahindra</cx:pt>
          <cx:pt idx="370">Mahindra</cx:pt>
          <cx:pt idx="371">Tata</cx:pt>
          <cx:pt idx="372">Tata</cx:pt>
          <cx:pt idx="373">Tata</cx:pt>
          <cx:pt idx="374">Tata</cx:pt>
          <cx:pt idx="375">Hyundai</cx:pt>
          <cx:pt idx="376">Hyundai</cx:pt>
          <cx:pt idx="377">Hyundai</cx:pt>
          <cx:pt idx="378">Hyundai</cx:pt>
          <cx:pt idx="379">Hyundai</cx:pt>
          <cx:pt idx="380">Hyundai</cx:pt>
          <cx:pt idx="381">Hyundai</cx:pt>
          <cx:pt idx="382">Hyundai</cx:pt>
          <cx:pt idx="383">Hyundai</cx:pt>
          <cx:pt idx="384">Hyundai</cx:pt>
          <cx:pt idx="385">Hyundai</cx:pt>
          <cx:pt idx="386">Hyundai</cx:pt>
          <cx:pt idx="387">Toyota</cx:pt>
          <cx:pt idx="388">Bmw</cx:pt>
          <cx:pt idx="389">Suzuki</cx:pt>
          <cx:pt idx="390">Suzuki</cx:pt>
          <cx:pt idx="391">Hyundai</cx:pt>
          <cx:pt idx="392">Hyundai</cx:pt>
          <cx:pt idx="393">Hyundai</cx:pt>
          <cx:pt idx="394">Hyundai</cx:pt>
          <cx:pt idx="395">Hyundai</cx:pt>
          <cx:pt idx="396">Hyundai</cx:pt>
          <cx:pt idx="397">Hyundai</cx:pt>
          <cx:pt idx="398">Hyundai</cx:pt>
          <cx:pt idx="399">Hyundai</cx:pt>
          <cx:pt idx="400">Hyundai</cx:pt>
          <cx:pt idx="401">Mahindra</cx:pt>
          <cx:pt idx="402">Mahindra</cx:pt>
          <cx:pt idx="403">Mahindra</cx:pt>
          <cx:pt idx="404">Mahindra</cx:pt>
          <cx:pt idx="405">Mahindra</cx:pt>
          <cx:pt idx="406">Suzuki</cx:pt>
          <cx:pt idx="407">Suzuki</cx:pt>
          <cx:pt idx="408">Suzuki</cx:pt>
          <cx:pt idx="409">Suzuki</cx:pt>
          <cx:pt idx="410">Suzuki</cx:pt>
          <cx:pt idx="411">Suzuki</cx:pt>
          <cx:pt idx="412">Suzuki</cx:pt>
          <cx:pt idx="413">Suzuki</cx:pt>
          <cx:pt idx="414">Skoda</cx:pt>
          <cx:pt idx="415">Skoda</cx:pt>
          <cx:pt idx="416">Skoda</cx:pt>
          <cx:pt idx="417">Skoda</cx:pt>
          <cx:pt idx="418">Skoda</cx:pt>
          <cx:pt idx="419">Skoda</cx:pt>
          <cx:pt idx="420">Skoda</cx:pt>
          <cx:pt idx="421">Skoda</cx:pt>
          <cx:pt idx="422">Skoda</cx:pt>
          <cx:pt idx="423">Skoda</cx:pt>
          <cx:pt idx="424">Skoda</cx:pt>
          <cx:pt idx="425">Skoda</cx:pt>
          <cx:pt idx="426">Skoda</cx:pt>
          <cx:pt idx="427">Skoda</cx:pt>
          <cx:pt idx="428">Hyundai</cx:pt>
          <cx:pt idx="429">Hyundai</cx:pt>
          <cx:pt idx="430">Hyundai</cx:pt>
          <cx:pt idx="431">Hyundai</cx:pt>
          <cx:pt idx="432">Hyundai</cx:pt>
          <cx:pt idx="433">Hyundai</cx:pt>
          <cx:pt idx="434">Hyundai</cx:pt>
          <cx:pt idx="435">Hyundai</cx:pt>
          <cx:pt idx="436">Hyundai</cx:pt>
          <cx:pt idx="437">Hyundai</cx:pt>
          <cx:pt idx="438">Hyundai</cx:pt>
          <cx:pt idx="439">Hyundai</cx:pt>
          <cx:pt idx="440">Hyundai</cx:pt>
          <cx:pt idx="441">Hyundai</cx:pt>
          <cx:pt idx="442">Hyundai</cx:pt>
          <cx:pt idx="443">Hyundai</cx:pt>
          <cx:pt idx="444">Hyundai</cx:pt>
          <cx:pt idx="445">Bmw</cx:pt>
          <cx:pt idx="446">Bmw</cx:pt>
          <cx:pt idx="447">Bmw</cx:pt>
          <cx:pt idx="448">Bmw</cx:pt>
          <cx:pt idx="449">Mahindra</cx:pt>
          <cx:pt idx="450">Mahindra</cx:pt>
          <cx:pt idx="451">Mahindra</cx:pt>
          <cx:pt idx="452">Mahindra</cx:pt>
          <cx:pt idx="453">Mahindra</cx:pt>
          <cx:pt idx="454">Mahindra</cx:pt>
          <cx:pt idx="455">Mahindra</cx:pt>
          <cx:pt idx="456">Mahindra</cx:pt>
          <cx:pt idx="457">Mahindra</cx:pt>
        </cx:lvl>
        <cx:lvl ptCount="458">
          <cx:pt idx="0">1</cx:pt>
          <cx:pt idx="1">2</cx:pt>
          <cx:pt idx="2">4</cx:pt>
          <cx:pt idx="3">5</cx:pt>
          <cx:pt idx="4">6</cx:pt>
          <cx:pt idx="5">7</cx:pt>
          <cx:pt idx="6">8</cx:pt>
          <cx:pt idx="7">9</cx:pt>
          <cx:pt idx="8">10</cx:pt>
          <cx:pt idx="9">11</cx:pt>
          <cx:pt idx="10">12</cx:pt>
          <cx:pt idx="11">13</cx:pt>
          <cx:pt idx="12">14</cx:pt>
          <cx:pt idx="13">15</cx:pt>
          <cx:pt idx="14">16</cx:pt>
          <cx:pt idx="15">17</cx:pt>
          <cx:pt idx="16">18</cx:pt>
          <cx:pt idx="17">19</cx:pt>
          <cx:pt idx="18">20</cx:pt>
          <cx:pt idx="19">21</cx:pt>
          <cx:pt idx="20">24</cx:pt>
          <cx:pt idx="21">25</cx:pt>
          <cx:pt idx="22">26</cx:pt>
          <cx:pt idx="23">27</cx:pt>
          <cx:pt idx="24">29</cx:pt>
          <cx:pt idx="25">30</cx:pt>
          <cx:pt idx="26">41</cx:pt>
          <cx:pt idx="27">42</cx:pt>
          <cx:pt idx="28">43</cx:pt>
          <cx:pt idx="29">44</cx:pt>
          <cx:pt idx="30">45</cx:pt>
          <cx:pt idx="31">46</cx:pt>
          <cx:pt idx="32">47</cx:pt>
          <cx:pt idx="33">48</cx:pt>
          <cx:pt idx="34">49</cx:pt>
          <cx:pt idx="35">50</cx:pt>
          <cx:pt idx="36">51</cx:pt>
          <cx:pt idx="37">52</cx:pt>
          <cx:pt idx="38">53</cx:pt>
          <cx:pt idx="39">54</cx:pt>
          <cx:pt idx="40">55</cx:pt>
          <cx:pt idx="41">56</cx:pt>
          <cx:pt idx="42">57</cx:pt>
          <cx:pt idx="43">58</cx:pt>
          <cx:pt idx="44">59</cx:pt>
          <cx:pt idx="45">60</cx:pt>
          <cx:pt idx="46">61</cx:pt>
          <cx:pt idx="47">62</cx:pt>
          <cx:pt idx="48">67</cx:pt>
          <cx:pt idx="49">68</cx:pt>
          <cx:pt idx="50">69</cx:pt>
          <cx:pt idx="51">70</cx:pt>
          <cx:pt idx="52">71</cx:pt>
          <cx:pt idx="53">72</cx:pt>
          <cx:pt idx="54">73</cx:pt>
          <cx:pt idx="55">74</cx:pt>
          <cx:pt idx="56">75</cx:pt>
          <cx:pt idx="57">76</cx:pt>
          <cx:pt idx="58">77</cx:pt>
          <cx:pt idx="59">78</cx:pt>
          <cx:pt idx="60">79</cx:pt>
          <cx:pt idx="61">80</cx:pt>
          <cx:pt idx="62">81</cx:pt>
          <cx:pt idx="63">82</cx:pt>
          <cx:pt idx="64">83</cx:pt>
          <cx:pt idx="65">84</cx:pt>
          <cx:pt idx="66">85</cx:pt>
          <cx:pt idx="67">86</cx:pt>
          <cx:pt idx="68">87</cx:pt>
          <cx:pt idx="69">88</cx:pt>
          <cx:pt idx="70">95</cx:pt>
          <cx:pt idx="71">96</cx:pt>
          <cx:pt idx="72">98</cx:pt>
          <cx:pt idx="73">99</cx:pt>
          <cx:pt idx="74">100</cx:pt>
          <cx:pt idx="75">101</cx:pt>
          <cx:pt idx="76">102</cx:pt>
          <cx:pt idx="77">103</cx:pt>
          <cx:pt idx="78">104</cx:pt>
          <cx:pt idx="79">105</cx:pt>
          <cx:pt idx="80">106</cx:pt>
          <cx:pt idx="81">107</cx:pt>
          <cx:pt idx="82">108</cx:pt>
          <cx:pt idx="83">109</cx:pt>
          <cx:pt idx="84">122</cx:pt>
          <cx:pt idx="85">123</cx:pt>
          <cx:pt idx="86">124</cx:pt>
          <cx:pt idx="87">125</cx:pt>
          <cx:pt idx="88">126</cx:pt>
          <cx:pt idx="89">127</cx:pt>
          <cx:pt idx="90">128</cx:pt>
          <cx:pt idx="91">129</cx:pt>
          <cx:pt idx="92">130</cx:pt>
          <cx:pt idx="93">131</cx:pt>
          <cx:pt idx="94">132</cx:pt>
          <cx:pt idx="95">133</cx:pt>
          <cx:pt idx="96">134</cx:pt>
          <cx:pt idx="97">135</cx:pt>
          <cx:pt idx="98">136</cx:pt>
          <cx:pt idx="99">137</cx:pt>
          <cx:pt idx="100">138</cx:pt>
          <cx:pt idx="101">139</cx:pt>
          <cx:pt idx="102">140</cx:pt>
          <cx:pt idx="103">141</cx:pt>
          <cx:pt idx="104">142</cx:pt>
          <cx:pt idx="105">143</cx:pt>
          <cx:pt idx="106">152</cx:pt>
          <cx:pt idx="107">153</cx:pt>
          <cx:pt idx="108">154</cx:pt>
          <cx:pt idx="109">155</cx:pt>
          <cx:pt idx="110">159</cx:pt>
          <cx:pt idx="111">173</cx:pt>
          <cx:pt idx="112">174</cx:pt>
          <cx:pt idx="113">175</cx:pt>
          <cx:pt idx="114">176</cx:pt>
          <cx:pt idx="115">177</cx:pt>
          <cx:pt idx="116">178</cx:pt>
          <cx:pt idx="117">179</cx:pt>
          <cx:pt idx="118">180</cx:pt>
          <cx:pt idx="119">181</cx:pt>
          <cx:pt idx="120">182</cx:pt>
          <cx:pt idx="121">183</cx:pt>
          <cx:pt idx="122">184</cx:pt>
          <cx:pt idx="123">185</cx:pt>
          <cx:pt idx="124">186</cx:pt>
          <cx:pt idx="125">187</cx:pt>
          <cx:pt idx="126">188</cx:pt>
          <cx:pt idx="127">189</cx:pt>
          <cx:pt idx="128">190</cx:pt>
          <cx:pt idx="129">191</cx:pt>
          <cx:pt idx="130">201</cx:pt>
          <cx:pt idx="131">202</cx:pt>
          <cx:pt idx="132">203</cx:pt>
          <cx:pt idx="133">204</cx:pt>
          <cx:pt idx="134">205</cx:pt>
          <cx:pt idx="135">206</cx:pt>
          <cx:pt idx="136">207</cx:pt>
          <cx:pt idx="137">208</cx:pt>
          <cx:pt idx="138">212</cx:pt>
          <cx:pt idx="139">213</cx:pt>
          <cx:pt idx="140">214</cx:pt>
          <cx:pt idx="141">215</cx:pt>
          <cx:pt idx="142">216</cx:pt>
          <cx:pt idx="143">217</cx:pt>
          <cx:pt idx="144">239</cx:pt>
          <cx:pt idx="145">240</cx:pt>
          <cx:pt idx="146">241</cx:pt>
          <cx:pt idx="147">242</cx:pt>
          <cx:pt idx="148">243</cx:pt>
          <cx:pt idx="149">245</cx:pt>
          <cx:pt idx="150">246</cx:pt>
          <cx:pt idx="151">247</cx:pt>
          <cx:pt idx="152">248</cx:pt>
          <cx:pt idx="153">249</cx:pt>
          <cx:pt idx="154">250</cx:pt>
          <cx:pt idx="155">251</cx:pt>
          <cx:pt idx="156">252</cx:pt>
          <cx:pt idx="157">253</cx:pt>
          <cx:pt idx="158">256</cx:pt>
          <cx:pt idx="159">257</cx:pt>
          <cx:pt idx="160">258</cx:pt>
          <cx:pt idx="161">259</cx:pt>
          <cx:pt idx="162">260</cx:pt>
          <cx:pt idx="163">261</cx:pt>
          <cx:pt idx="164">262</cx:pt>
          <cx:pt idx="165">263</cx:pt>
          <cx:pt idx="166">264</cx:pt>
          <cx:pt idx="167">265</cx:pt>
          <cx:pt idx="168">266</cx:pt>
          <cx:pt idx="169">267</cx:pt>
          <cx:pt idx="170">268</cx:pt>
          <cx:pt idx="171">269</cx:pt>
          <cx:pt idx="172">270</cx:pt>
          <cx:pt idx="173">271</cx:pt>
          <cx:pt idx="174">272</cx:pt>
          <cx:pt idx="175">273</cx:pt>
          <cx:pt idx="176">274</cx:pt>
          <cx:pt idx="177">275</cx:pt>
          <cx:pt idx="178">276</cx:pt>
          <cx:pt idx="179">277</cx:pt>
          <cx:pt idx="180">278</cx:pt>
          <cx:pt idx="181">302</cx:pt>
          <cx:pt idx="182">303</cx:pt>
          <cx:pt idx="183">304</cx:pt>
          <cx:pt idx="184">305</cx:pt>
          <cx:pt idx="185">306</cx:pt>
          <cx:pt idx="186">307</cx:pt>
          <cx:pt idx="187">308</cx:pt>
          <cx:pt idx="188">309</cx:pt>
          <cx:pt idx="189">310</cx:pt>
          <cx:pt idx="190">311</cx:pt>
          <cx:pt idx="191">312</cx:pt>
          <cx:pt idx="192">313</cx:pt>
          <cx:pt idx="193">314</cx:pt>
          <cx:pt idx="194">315</cx:pt>
          <cx:pt idx="195">316</cx:pt>
          <cx:pt idx="196">317</cx:pt>
          <cx:pt idx="197">318</cx:pt>
          <cx:pt idx="198">319</cx:pt>
          <cx:pt idx="199">320</cx:pt>
          <cx:pt idx="200">358</cx:pt>
          <cx:pt idx="201">359</cx:pt>
          <cx:pt idx="202">360</cx:pt>
          <cx:pt idx="203">361</cx:pt>
          <cx:pt idx="204">362</cx:pt>
          <cx:pt idx="205">363</cx:pt>
          <cx:pt idx="206">364</cx:pt>
          <cx:pt idx="207">365</cx:pt>
          <cx:pt idx="208">366</cx:pt>
          <cx:pt idx="209">367</cx:pt>
          <cx:pt idx="210">368</cx:pt>
          <cx:pt idx="211">369</cx:pt>
          <cx:pt idx="212">370</cx:pt>
          <cx:pt idx="213">371</cx:pt>
          <cx:pt idx="214">372</cx:pt>
          <cx:pt idx="215">373</cx:pt>
          <cx:pt idx="216">374</cx:pt>
          <cx:pt idx="217">375</cx:pt>
          <cx:pt idx="218">376</cx:pt>
          <cx:pt idx="219">389</cx:pt>
          <cx:pt idx="220">390</cx:pt>
          <cx:pt idx="221">391</cx:pt>
          <cx:pt idx="222">392</cx:pt>
          <cx:pt idx="223">393</cx:pt>
          <cx:pt idx="224">394</cx:pt>
          <cx:pt idx="225">395</cx:pt>
          <cx:pt idx="226">396</cx:pt>
          <cx:pt idx="227">397</cx:pt>
          <cx:pt idx="228">399</cx:pt>
          <cx:pt idx="229">400</cx:pt>
          <cx:pt idx="230">402</cx:pt>
          <cx:pt idx="231">408</cx:pt>
          <cx:pt idx="232">422</cx:pt>
          <cx:pt idx="233">423</cx:pt>
          <cx:pt idx="234">424</cx:pt>
          <cx:pt idx="235">425</cx:pt>
          <cx:pt idx="236">426</cx:pt>
          <cx:pt idx="237">427</cx:pt>
          <cx:pt idx="238">428</cx:pt>
          <cx:pt idx="239">429</cx:pt>
          <cx:pt idx="240">439</cx:pt>
          <cx:pt idx="241">440</cx:pt>
          <cx:pt idx="242">441</cx:pt>
          <cx:pt idx="243">442</cx:pt>
          <cx:pt idx="244">453</cx:pt>
          <cx:pt idx="245">454</cx:pt>
          <cx:pt idx="246">455</cx:pt>
          <cx:pt idx="247">464</cx:pt>
          <cx:pt idx="248">465</cx:pt>
          <cx:pt idx="249">466</cx:pt>
          <cx:pt idx="250">467</cx:pt>
          <cx:pt idx="251">468</cx:pt>
          <cx:pt idx="252">469</cx:pt>
          <cx:pt idx="253">470</cx:pt>
          <cx:pt idx="254">471</cx:pt>
          <cx:pt idx="255">472</cx:pt>
          <cx:pt idx="256">473</cx:pt>
          <cx:pt idx="257">474</cx:pt>
          <cx:pt idx="258">475</cx:pt>
          <cx:pt idx="259">476</cx:pt>
          <cx:pt idx="260">478</cx:pt>
          <cx:pt idx="261">479</cx:pt>
          <cx:pt idx="262">480</cx:pt>
          <cx:pt idx="263">481</cx:pt>
          <cx:pt idx="264">482</cx:pt>
          <cx:pt idx="265">483</cx:pt>
          <cx:pt idx="266">484</cx:pt>
          <cx:pt idx="267">485</cx:pt>
          <cx:pt idx="268">487</cx:pt>
          <cx:pt idx="269">488</cx:pt>
          <cx:pt idx="270">489</cx:pt>
          <cx:pt idx="271">490</cx:pt>
          <cx:pt idx="272">491</cx:pt>
          <cx:pt idx="273">492</cx:pt>
          <cx:pt idx="274">493</cx:pt>
          <cx:pt idx="275">494</cx:pt>
          <cx:pt idx="276">495</cx:pt>
          <cx:pt idx="277">496</cx:pt>
          <cx:pt idx="278">497</cx:pt>
          <cx:pt idx="279">498</cx:pt>
          <cx:pt idx="280">499</cx:pt>
          <cx:pt idx="281">500</cx:pt>
          <cx:pt idx="282">501</cx:pt>
          <cx:pt idx="283">502</cx:pt>
          <cx:pt idx="284">503</cx:pt>
          <cx:pt idx="285">504</cx:pt>
          <cx:pt idx="286">505</cx:pt>
          <cx:pt idx="287">506</cx:pt>
          <cx:pt idx="288">507</cx:pt>
          <cx:pt idx="289">508</cx:pt>
          <cx:pt idx="290">509</cx:pt>
          <cx:pt idx="291">510</cx:pt>
          <cx:pt idx="292">511</cx:pt>
          <cx:pt idx="293">512</cx:pt>
          <cx:pt idx="294">513</cx:pt>
          <cx:pt idx="295">514</cx:pt>
          <cx:pt idx="296">515</cx:pt>
          <cx:pt idx="297">516</cx:pt>
          <cx:pt idx="298">517</cx:pt>
          <cx:pt idx="299">518</cx:pt>
          <cx:pt idx="300">519</cx:pt>
          <cx:pt idx="301">520</cx:pt>
          <cx:pt idx="302">521</cx:pt>
          <cx:pt idx="303">522</cx:pt>
          <cx:pt idx="304">523</cx:pt>
          <cx:pt idx="305">524</cx:pt>
          <cx:pt idx="306">525</cx:pt>
          <cx:pt idx="307">526</cx:pt>
          <cx:pt idx="308">527</cx:pt>
          <cx:pt idx="309">528</cx:pt>
          <cx:pt idx="310">529</cx:pt>
          <cx:pt idx="311">530</cx:pt>
          <cx:pt idx="312">531</cx:pt>
          <cx:pt idx="313">532</cx:pt>
          <cx:pt idx="314">533</cx:pt>
          <cx:pt idx="315">534</cx:pt>
          <cx:pt idx="316">535</cx:pt>
          <cx:pt idx="317">536</cx:pt>
          <cx:pt idx="318">537</cx:pt>
          <cx:pt idx="319">538</cx:pt>
          <cx:pt idx="320">539</cx:pt>
          <cx:pt idx="321">540</cx:pt>
          <cx:pt idx="322">541</cx:pt>
          <cx:pt idx="323">542</cx:pt>
          <cx:pt idx="324">543</cx:pt>
          <cx:pt idx="325">544</cx:pt>
          <cx:pt idx="326">545</cx:pt>
          <cx:pt idx="327">546</cx:pt>
          <cx:pt idx="328">548</cx:pt>
          <cx:pt idx="329">549</cx:pt>
          <cx:pt idx="330">550</cx:pt>
          <cx:pt idx="331">552</cx:pt>
          <cx:pt idx="332">561</cx:pt>
          <cx:pt idx="333">562</cx:pt>
          <cx:pt idx="334">563</cx:pt>
          <cx:pt idx="335">565</cx:pt>
          <cx:pt idx="336">570</cx:pt>
          <cx:pt idx="337">571</cx:pt>
          <cx:pt idx="338">572</cx:pt>
          <cx:pt idx="339">573</cx:pt>
          <cx:pt idx="340">574</cx:pt>
          <cx:pt idx="341">575</cx:pt>
          <cx:pt idx="342">576</cx:pt>
          <cx:pt idx="343">577</cx:pt>
          <cx:pt idx="344">578</cx:pt>
          <cx:pt idx="345">579</cx:pt>
          <cx:pt idx="346">580</cx:pt>
          <cx:pt idx="347">581</cx:pt>
          <cx:pt idx="348">582</cx:pt>
          <cx:pt idx="349">583</cx:pt>
          <cx:pt idx="350">584</cx:pt>
          <cx:pt idx="351">585</cx:pt>
          <cx:pt idx="352">586</cx:pt>
          <cx:pt idx="353">587</cx:pt>
          <cx:pt idx="354">599</cx:pt>
          <cx:pt idx="355">600</cx:pt>
          <cx:pt idx="356">601</cx:pt>
          <cx:pt idx="357">602</cx:pt>
          <cx:pt idx="358">603</cx:pt>
          <cx:pt idx="359">604</cx:pt>
          <cx:pt idx="360">605</cx:pt>
          <cx:pt idx="361">606</cx:pt>
          <cx:pt idx="362">607</cx:pt>
          <cx:pt idx="363">608</cx:pt>
          <cx:pt idx="364">609</cx:pt>
          <cx:pt idx="365">610</cx:pt>
          <cx:pt idx="366">615</cx:pt>
          <cx:pt idx="367">616</cx:pt>
          <cx:pt idx="368">617</cx:pt>
          <cx:pt idx="369">618</cx:pt>
          <cx:pt idx="370">619</cx:pt>
          <cx:pt idx="371">620</cx:pt>
          <cx:pt idx="372">621</cx:pt>
          <cx:pt idx="373">622</cx:pt>
          <cx:pt idx="374">623</cx:pt>
          <cx:pt idx="375">627</cx:pt>
          <cx:pt idx="376">628</cx:pt>
          <cx:pt idx="377">629</cx:pt>
          <cx:pt idx="378">630</cx:pt>
          <cx:pt idx="379">631</cx:pt>
          <cx:pt idx="380">632</cx:pt>
          <cx:pt idx="381">633</cx:pt>
          <cx:pt idx="382">634</cx:pt>
          <cx:pt idx="383">635</cx:pt>
          <cx:pt idx="384">636</cx:pt>
          <cx:pt idx="385">637</cx:pt>
          <cx:pt idx="386">638</cx:pt>
          <cx:pt idx="387">643</cx:pt>
          <cx:pt idx="388">646</cx:pt>
          <cx:pt idx="389">647</cx:pt>
          <cx:pt idx="390">648</cx:pt>
          <cx:pt idx="391">649</cx:pt>
          <cx:pt idx="392">659</cx:pt>
          <cx:pt idx="393">660</cx:pt>
          <cx:pt idx="394">661</cx:pt>
          <cx:pt idx="395">662</cx:pt>
          <cx:pt idx="396">663</cx:pt>
          <cx:pt idx="397">664</cx:pt>
          <cx:pt idx="398">665</cx:pt>
          <cx:pt idx="399">666</cx:pt>
          <cx:pt idx="400">667</cx:pt>
          <cx:pt idx="401">668</cx:pt>
          <cx:pt idx="402">669</cx:pt>
          <cx:pt idx="403">670</cx:pt>
          <cx:pt idx="404">671</cx:pt>
          <cx:pt idx="405">672</cx:pt>
          <cx:pt idx="406">673</cx:pt>
          <cx:pt idx="407">674</cx:pt>
          <cx:pt idx="408">675</cx:pt>
          <cx:pt idx="409">676</cx:pt>
          <cx:pt idx="410">679</cx:pt>
          <cx:pt idx="411">684</cx:pt>
          <cx:pt idx="412">685</cx:pt>
          <cx:pt idx="413">686</cx:pt>
          <cx:pt idx="414">687</cx:pt>
          <cx:pt idx="415">688</cx:pt>
          <cx:pt idx="416">689</cx:pt>
          <cx:pt idx="417">690</cx:pt>
          <cx:pt idx="418">691</cx:pt>
          <cx:pt idx="419">692</cx:pt>
          <cx:pt idx="420">693</cx:pt>
          <cx:pt idx="421">694</cx:pt>
          <cx:pt idx="422">695</cx:pt>
          <cx:pt idx="423">696</cx:pt>
          <cx:pt idx="424">697</cx:pt>
          <cx:pt idx="425">698</cx:pt>
          <cx:pt idx="426">699</cx:pt>
          <cx:pt idx="427">700</cx:pt>
          <cx:pt idx="428">701</cx:pt>
          <cx:pt idx="429">702</cx:pt>
          <cx:pt idx="430">703</cx:pt>
          <cx:pt idx="431">704</cx:pt>
          <cx:pt idx="432">705</cx:pt>
          <cx:pt idx="433">706</cx:pt>
          <cx:pt idx="434">707</cx:pt>
          <cx:pt idx="435">708</cx:pt>
          <cx:pt idx="436">709</cx:pt>
          <cx:pt idx="437">710</cx:pt>
          <cx:pt idx="438">711</cx:pt>
          <cx:pt idx="439">712</cx:pt>
          <cx:pt idx="440">713</cx:pt>
          <cx:pt idx="441">714</cx:pt>
          <cx:pt idx="442">715</cx:pt>
          <cx:pt idx="443">716</cx:pt>
          <cx:pt idx="444">717</cx:pt>
          <cx:pt idx="445">725</cx:pt>
          <cx:pt idx="446">726</cx:pt>
          <cx:pt idx="447">727</cx:pt>
          <cx:pt idx="448">730</cx:pt>
          <cx:pt idx="449">750</cx:pt>
          <cx:pt idx="450">751</cx:pt>
          <cx:pt idx="451">752</cx:pt>
          <cx:pt idx="452">753</cx:pt>
          <cx:pt idx="453">754</cx:pt>
          <cx:pt idx="454">755</cx:pt>
          <cx:pt idx="455">785</cx:pt>
          <cx:pt idx="456">786</cx:pt>
          <cx:pt idx="457">787</cx:pt>
        </cx:lvl>
      </cx:strDim>
      <cx:numDim type="val">
        <cx:f>'Task 4'!$C$2:$C$788</cx:f>
        <cx:lvl ptCount="458" formatCode="General">
          <cx:pt idx="0">23.600000000000001</cx:pt>
          <cx:pt idx="1">23.600000000000001</cx:pt>
          <cx:pt idx="2">23.600000000000001</cx:pt>
          <cx:pt idx="3">23.600000000000001</cx:pt>
          <cx:pt idx="4">23.600000000000001</cx:pt>
          <cx:pt idx="5">25.170000000000002</cx:pt>
          <cx:pt idx="6">25.170000000000002</cx:pt>
          <cx:pt idx="7">25.170000000000002</cx:pt>
          <cx:pt idx="8">25.170000000000002</cx:pt>
          <cx:pt idx="9">25.170000000000002</cx:pt>
          <cx:pt idx="10">25.170000000000002</cx:pt>
          <cx:pt idx="11">25.170000000000002</cx:pt>
          <cx:pt idx="12">25.170000000000002</cx:pt>
          <cx:pt idx="13">25.170000000000002</cx:pt>
          <cx:pt idx="14">25.170000000000002</cx:pt>
          <cx:pt idx="15">25.170000000000002</cx:pt>
          <cx:pt idx="16">25.170000000000002</cx:pt>
          <cx:pt idx="17">12</cx:pt>
          <cx:pt idx="18">12</cx:pt>
          <cx:pt idx="19">11</cx:pt>
          <cx:pt idx="20">14</cx:pt>
          <cx:pt idx="21">14</cx:pt>
          <cx:pt idx="22">19</cx:pt>
          <cx:pt idx="23">14</cx:pt>
          <cx:pt idx="24">14</cx:pt>
          <cx:pt idx="25">23</cx:pt>
          <cx:pt idx="26">23.84</cx:pt>
          <cx:pt idx="27">23.84</cx:pt>
          <cx:pt idx="28">23.84</cx:pt>
          <cx:pt idx="29">23.84</cx:pt>
          <cx:pt idx="30">23.84</cx:pt>
          <cx:pt idx="31">23.84</cx:pt>
          <cx:pt idx="32">23.84</cx:pt>
          <cx:pt idx="33">23</cx:pt>
          <cx:pt idx="34">23</cx:pt>
          <cx:pt idx="35">23</cx:pt>
          <cx:pt idx="36">23</cx:pt>
          <cx:pt idx="37">23</cx:pt>
          <cx:pt idx="38">23</cx:pt>
          <cx:pt idx="39">23</cx:pt>
          <cx:pt idx="40">23</cx:pt>
          <cx:pt idx="41">20.890000000000001</cx:pt>
          <cx:pt idx="42">20.890000000000001</cx:pt>
          <cx:pt idx="43">20.890000000000001</cx:pt>
          <cx:pt idx="44">20.890000000000001</cx:pt>
          <cx:pt idx="45">20.890000000000001</cx:pt>
          <cx:pt idx="46">15.1</cx:pt>
          <cx:pt idx="47">20.890000000000001</cx:pt>
          <cx:pt idx="48">15.1</cx:pt>
          <cx:pt idx="49">15.1</cx:pt>
          <cx:pt idx="50">20.300000000000001</cx:pt>
          <cx:pt idx="51">15.1</cx:pt>
          <cx:pt idx="52">20.300000000000001</cx:pt>
          <cx:pt idx="53">20.300000000000001</cx:pt>
          <cx:pt idx="54">15.1</cx:pt>
          <cx:pt idx="55">20.300000000000001</cx:pt>
          <cx:pt idx="56">15.1</cx:pt>
          <cx:pt idx="57">20.300000000000001</cx:pt>
          <cx:pt idx="58">15.1</cx:pt>
          <cx:pt idx="59">20.300000000000001</cx:pt>
          <cx:pt idx="60">15.1</cx:pt>
          <cx:pt idx="61">20.300000000000001</cx:pt>
          <cx:pt idx="62">22.949999999999999</cx:pt>
          <cx:pt idx="63">22.949999999999999</cx:pt>
          <cx:pt idx="64">22.949999999999999</cx:pt>
          <cx:pt idx="65">22.949999999999999</cx:pt>
          <cx:pt idx="66">17.57</cx:pt>
          <cx:pt idx="67">17.57</cx:pt>
          <cx:pt idx="68">17.57</cx:pt>
          <cx:pt idx="69">17.57</cx:pt>
          <cx:pt idx="70">14.6</cx:pt>
          <cx:pt idx="71">16.300000000000001</cx:pt>
          <cx:pt idx="72">13.300000000000001</cx:pt>
          <cx:pt idx="73">18.399999999999999</cx:pt>
          <cx:pt idx="74">13.300000000000001</cx:pt>
          <cx:pt idx="75">18.399999999999999</cx:pt>
          <cx:pt idx="76">13.300000000000001</cx:pt>
          <cx:pt idx="77">18.399999999999999</cx:pt>
          <cx:pt idx="78">13.300000000000001</cx:pt>
          <cx:pt idx="79">18.399999999999999</cx:pt>
          <cx:pt idx="80">13.300000000000001</cx:pt>
          <cx:pt idx="81">13.300000000000001</cx:pt>
          <cx:pt idx="82">13.300000000000001</cx:pt>
          <cx:pt idx="83">18.399999999999999</cx:pt>
          <cx:pt idx="84">14</cx:pt>
          <cx:pt idx="85">14</cx:pt>
          <cx:pt idx="86">14</cx:pt>
          <cx:pt idx="87">19</cx:pt>
          <cx:pt idx="88">19</cx:pt>
          <cx:pt idx="89">19</cx:pt>
          <cx:pt idx="90">17</cx:pt>
          <cx:pt idx="91">19</cx:pt>
          <cx:pt idx="92">16.300000000000001</cx:pt>
          <cx:pt idx="93">16.300000000000001</cx:pt>
          <cx:pt idx="94">28.399999999999999</cx:pt>
          <cx:pt idx="95">16.300000000000001</cx:pt>
          <cx:pt idx="96">28.399999999999999</cx:pt>
          <cx:pt idx="97">16.300000000000001</cx:pt>
          <cx:pt idx="98">28.399999999999999</cx:pt>
          <cx:pt idx="99">28.399999999999999</cx:pt>
          <cx:pt idx="100">16.300000000000001</cx:pt>
          <cx:pt idx="101">16.300000000000001</cx:pt>
          <cx:pt idx="102">16.300000000000001</cx:pt>
          <cx:pt idx="103">28.399999999999999</cx:pt>
          <cx:pt idx="104">28.399999999999999</cx:pt>
          <cx:pt idx="105">28.399999999999999</cx:pt>
          <cx:pt idx="106">15.300000000000001</cx:pt>
          <cx:pt idx="107">15.300000000000001</cx:pt>
          <cx:pt idx="108">15.300000000000001</cx:pt>
          <cx:pt idx="109">15.300000000000001</cx:pt>
          <cx:pt idx="110">15.300000000000001</cx:pt>
          <cx:pt idx="111">13.6</cx:pt>
          <cx:pt idx="112">13.6</cx:pt>
          <cx:pt idx="113">20.32</cx:pt>
          <cx:pt idx="114">20.300000000000001</cx:pt>
          <cx:pt idx="115">20.32</cx:pt>
          <cx:pt idx="116">13.6</cx:pt>
          <cx:pt idx="117">13.6</cx:pt>
          <cx:pt idx="118">20.300000000000001</cx:pt>
          <cx:pt idx="119">20.32</cx:pt>
          <cx:pt idx="120">13.6</cx:pt>
          <cx:pt idx="121">15</cx:pt>
          <cx:pt idx="122">16.780000000000001</cx:pt>
          <cx:pt idx="123">18.100000000000001</cx:pt>
          <cx:pt idx="124">18.100000000000001</cx:pt>
          <cx:pt idx="125">16.780000000000001</cx:pt>
          <cx:pt idx="126">18.100000000000001</cx:pt>
          <cx:pt idx="127">18</cx:pt>
          <cx:pt idx="128">18</cx:pt>
          <cx:pt idx="129">18</cx:pt>
          <cx:pt idx="130">11.300000000000001</cx:pt>
          <cx:pt idx="131">15.1</cx:pt>
          <cx:pt idx="132">15.1</cx:pt>
          <cx:pt idx="133">15.1</cx:pt>
          <cx:pt idx="134">15.1</cx:pt>
          <cx:pt idx="135">16</cx:pt>
          <cx:pt idx="136">16</cx:pt>
          <cx:pt idx="137">16</cx:pt>
          <cx:pt idx="138">10</cx:pt>
          <cx:pt idx="139">12.5</cx:pt>
          <cx:pt idx="140">7</cx:pt>
          <cx:pt idx="141">13.5</cx:pt>
          <cx:pt idx="142">13.5</cx:pt>
          <cx:pt idx="143">13.5</cx:pt>
          <cx:pt idx="144">23</cx:pt>
          <cx:pt idx="145">23</cx:pt>
          <cx:pt idx="146">23</cx:pt>
          <cx:pt idx="147">23</cx:pt>
          <cx:pt idx="148">23</cx:pt>
          <cx:pt idx="149">23</cx:pt>
          <cx:pt idx="150">23</cx:pt>
          <cx:pt idx="151">23</cx:pt>
          <cx:pt idx="152">23</cx:pt>
          <cx:pt idx="153">23</cx:pt>
          <cx:pt idx="154">24</cx:pt>
          <cx:pt idx="155">24</cx:pt>
          <cx:pt idx="156">18.899999999999999</cx:pt>
          <cx:pt idx="157">18.899999999999999</cx:pt>
          <cx:pt idx="158">15.5</cx:pt>
          <cx:pt idx="159">15.5</cx:pt>
          <cx:pt idx="160">22.25</cx:pt>
          <cx:pt idx="161">22.25</cx:pt>
          <cx:pt idx="162">22.25</cx:pt>
          <cx:pt idx="163">15.5</cx:pt>
          <cx:pt idx="164">15.5</cx:pt>
          <cx:pt idx="165">22.25</cx:pt>
          <cx:pt idx="166">15.5</cx:pt>
          <cx:pt idx="167">22.25</cx:pt>
          <cx:pt idx="168">15.5</cx:pt>
          <cx:pt idx="169">22.25</cx:pt>
          <cx:pt idx="170">15.5</cx:pt>
          <cx:pt idx="171">15.5</cx:pt>
          <cx:pt idx="172">15.5</cx:pt>
          <cx:pt idx="173">22.25</cx:pt>
          <cx:pt idx="174">22.25</cx:pt>
          <cx:pt idx="175">22.25</cx:pt>
          <cx:pt idx="176">22.25</cx:pt>
          <cx:pt idx="177">22.25</cx:pt>
          <cx:pt idx="178">15.5</cx:pt>
          <cx:pt idx="179">15.5</cx:pt>
          <cx:pt idx="180">12.6</cx:pt>
          <cx:pt idx="181">24.120000000000001</cx:pt>
          <cx:pt idx="182">24.120000000000001</cx:pt>
          <cx:pt idx="183">24.120000000000001</cx:pt>
          <cx:pt idx="184">24.120000000000001</cx:pt>
          <cx:pt idx="185">24.120000000000001</cx:pt>
          <cx:pt idx="186">24.120000000000001</cx:pt>
          <cx:pt idx="187">13.199999999999999</cx:pt>
          <cx:pt idx="188">19.199999999999999</cx:pt>
          <cx:pt idx="189">13.199999999999999</cx:pt>
          <cx:pt idx="190">13.199999999999999</cx:pt>
          <cx:pt idx="191">13.199999999999999</cx:pt>
          <cx:pt idx="192">19.199999999999999</cx:pt>
          <cx:pt idx="193">19.199999999999999</cx:pt>
          <cx:pt idx="194">19.199999999999999</cx:pt>
          <cx:pt idx="195">19.199999999999999</cx:pt>
          <cx:pt idx="196">19.199999999999999</cx:pt>
          <cx:pt idx="197">19.199999999999999</cx:pt>
          <cx:pt idx="198">10.199999999999999</cx:pt>
          <cx:pt idx="199">10.199999999999999</cx:pt>
          <cx:pt idx="200">12.4</cx:pt>
          <cx:pt idx="201">12.4</cx:pt>
          <cx:pt idx="202">12.4</cx:pt>
          <cx:pt idx="203">12.4</cx:pt>
          <cx:pt idx="204">9.4000000000000004</cx:pt>
          <cx:pt idx="205">12.4</cx:pt>
          <cx:pt idx="206">20</cx:pt>
          <cx:pt idx="207">20</cx:pt>
          <cx:pt idx="208">20</cx:pt>
          <cx:pt idx="209">20</cx:pt>
          <cx:pt idx="210">20</cx:pt>
          <cx:pt idx="211">20</cx:pt>
          <cx:pt idx="212">20</cx:pt>
          <cx:pt idx="213">20</cx:pt>
          <cx:pt idx="214">20</cx:pt>
          <cx:pt idx="215">15</cx:pt>
          <cx:pt idx="216">15</cx:pt>
          <cx:pt idx="217">15</cx:pt>
          <cx:pt idx="218">21.190000000000001</cx:pt>
          <cx:pt idx="219">10.199999999999999</cx:pt>
          <cx:pt idx="220">10</cx:pt>
          <cx:pt idx="221">10</cx:pt>
          <cx:pt idx="222">16</cx:pt>
          <cx:pt idx="223">16</cx:pt>
          <cx:pt idx="224">16</cx:pt>
          <cx:pt idx="225">16</cx:pt>
          <cx:pt idx="226">16</cx:pt>
          <cx:pt idx="227">16</cx:pt>
          <cx:pt idx="228">19.899999999999999</cx:pt>
          <cx:pt idx="229">19.899999999999999</cx:pt>
          <cx:pt idx="230">14</cx:pt>
          <cx:pt idx="231">14</cx:pt>
          <cx:pt idx="232">21.039999999999999</cx:pt>
          <cx:pt idx="233">21.039999999999999</cx:pt>
          <cx:pt idx="234">21.039999999999999</cx:pt>
          <cx:pt idx="235">21.039999999999999</cx:pt>
          <cx:pt idx="236">21.039999999999999</cx:pt>
          <cx:pt idx="237">21.039999999999999</cx:pt>
          <cx:pt idx="238">21.039999999999999</cx:pt>
          <cx:pt idx="239">12.1</cx:pt>
          <cx:pt idx="240">19</cx:pt>
          <cx:pt idx="241">17</cx:pt>
          <cx:pt idx="242">80</cx:pt>
          <cx:pt idx="243">80</cx:pt>
          <cx:pt idx="244">18.489999999999998</cx:pt>
          <cx:pt idx="245">18.489999999999998</cx:pt>
          <cx:pt idx="246">18.489999999999998</cx:pt>
          <cx:pt idx="247">11.5</cx:pt>
          <cx:pt idx="248">8.0999999999999996</cx:pt>
          <cx:pt idx="249">9.4000000000000004</cx:pt>
          <cx:pt idx="250">11.5</cx:pt>
          <cx:pt idx="251">11.5</cx:pt>
          <cx:pt idx="252">11.5</cx:pt>
          <cx:pt idx="253">11.5</cx:pt>
          <cx:pt idx="254">11.5</cx:pt>
          <cx:pt idx="255">11.5</cx:pt>
          <cx:pt idx="256">18</cx:pt>
          <cx:pt idx="257">12</cx:pt>
          <cx:pt idx="258">18</cx:pt>
          <cx:pt idx="259">12</cx:pt>
          <cx:pt idx="260">16</cx:pt>
          <cx:pt idx="261">16</cx:pt>
          <cx:pt idx="262">16</cx:pt>
          <cx:pt idx="263">16</cx:pt>
          <cx:pt idx="264">16</cx:pt>
          <cx:pt idx="265">16</cx:pt>
          <cx:pt idx="266">16</cx:pt>
          <cx:pt idx="267">16</cx:pt>
          <cx:pt idx="268">16</cx:pt>
          <cx:pt idx="269">16</cx:pt>
          <cx:pt idx="270">16</cx:pt>
          <cx:pt idx="271">16</cx:pt>
          <cx:pt idx="272">16</cx:pt>
          <cx:pt idx="273">16</cx:pt>
          <cx:pt idx="274">16</cx:pt>
          <cx:pt idx="275">16</cx:pt>
          <cx:pt idx="276">16</cx:pt>
          <cx:pt idx="277">16</cx:pt>
          <cx:pt idx="278">16</cx:pt>
          <cx:pt idx="279">11</cx:pt>
          <cx:pt idx="280">11</cx:pt>
          <cx:pt idx="281">11</cx:pt>
          <cx:pt idx="282">14</cx:pt>
          <cx:pt idx="283">14</cx:pt>
          <cx:pt idx="284">14</cx:pt>
          <cx:pt idx="285">14</cx:pt>
          <cx:pt idx="286">14</cx:pt>
          <cx:pt idx="287">14</cx:pt>
          <cx:pt idx="288">14</cx:pt>
          <cx:pt idx="289">12</cx:pt>
          <cx:pt idx="290">12</cx:pt>
          <cx:pt idx="291">12</cx:pt>
          <cx:pt idx="292">12</cx:pt>
          <cx:pt idx="293">12</cx:pt>
          <cx:pt idx="294">11.199999999999999</cx:pt>
          <cx:pt idx="295">11.199999999999999</cx:pt>
          <cx:pt idx="296">11.199999999999999</cx:pt>
          <cx:pt idx="297">11.199999999999999</cx:pt>
          <cx:pt idx="298">11.199999999999999</cx:pt>
          <cx:pt idx="299">11.199999999999999</cx:pt>
          <cx:pt idx="300">12</cx:pt>
          <cx:pt idx="301">11.199999999999999</cx:pt>
          <cx:pt idx="302">11.199999999999999</cx:pt>
          <cx:pt idx="303">12</cx:pt>
          <cx:pt idx="304">12</cx:pt>
          <cx:pt idx="305">9.5</cx:pt>
          <cx:pt idx="306">9.5</cx:pt>
          <cx:pt idx="307">9.5</cx:pt>
          <cx:pt idx="308">18.199999999999999</cx:pt>
          <cx:pt idx="309">18.399999999999999</cx:pt>
          <cx:pt idx="310">9.5</cx:pt>
          <cx:pt idx="311">10.6</cx:pt>
          <cx:pt idx="312">10.1</cx:pt>
          <cx:pt idx="313">11.300000000000001</cx:pt>
          <cx:pt idx="314">15.1</cx:pt>
          <cx:pt idx="315">15.1</cx:pt>
          <cx:pt idx="316">10.1</cx:pt>
          <cx:pt idx="317">15.1</cx:pt>
          <cx:pt idx="318">12.550000000000001</cx:pt>
          <cx:pt idx="319">12.550000000000001</cx:pt>
          <cx:pt idx="320">12.550000000000001</cx:pt>
          <cx:pt idx="321">12.550000000000001</cx:pt>
          <cx:pt idx="322">7.7999999999999998</cx:pt>
          <cx:pt idx="323">7.7999999999999998</cx:pt>
          <cx:pt idx="324">12.550000000000001</cx:pt>
          <cx:pt idx="325">7.7000000000000002</cx:pt>
          <cx:pt idx="326">9.3000000000000007</cx:pt>
          <cx:pt idx="327">9.3000000000000007</cx:pt>
          <cx:pt idx="328">18</cx:pt>
          <cx:pt idx="329">18</cx:pt>
          <cx:pt idx="330">18</cx:pt>
          <cx:pt idx="331">15.710000000000001</cx:pt>
          <cx:pt idx="332">5.2999999999999998</cx:pt>
          <cx:pt idx="333">13</cx:pt>
          <cx:pt idx="334">13</cx:pt>
          <cx:pt idx="335">17</cx:pt>
          <cx:pt idx="336">27.390000000000001</cx:pt>
          <cx:pt idx="337">27.390000000000001</cx:pt>
          <cx:pt idx="338">27.390000000000001</cx:pt>
          <cx:pt idx="339">27.390000000000001</cx:pt>
          <cx:pt idx="340">21.399999999999999</cx:pt>
          <cx:pt idx="341">21.399999999999999</cx:pt>
          <cx:pt idx="342">21.399999999999999</cx:pt>
          <cx:pt idx="343">21.399999999999999</cx:pt>
          <cx:pt idx="344">21.399999999999999</cx:pt>
          <cx:pt idx="345">21.399999999999999</cx:pt>
          <cx:pt idx="346">21.399999999999999</cx:pt>
          <cx:pt idx="347">21.399999999999999</cx:pt>
          <cx:pt idx="348">21.399999999999999</cx:pt>
          <cx:pt idx="349">18.899999999999999</cx:pt>
          <cx:pt idx="350">18.899999999999999</cx:pt>
          <cx:pt idx="351">18.899999999999999</cx:pt>
          <cx:pt idx="352">18.899999999999999</cx:pt>
          <cx:pt idx="353">18.899999999999999</cx:pt>
          <cx:pt idx="354">21.399999999999999</cx:pt>
          <cx:pt idx="355">18.489999999999998</cx:pt>
          <cx:pt idx="356">18.489999999999998</cx:pt>
          <cx:pt idx="357">18.489999999999998</cx:pt>
          <cx:pt idx="358">18.489999999999998</cx:pt>
          <cx:pt idx="359">18.489999999999998</cx:pt>
          <cx:pt idx="360">18.489999999999998</cx:pt>
          <cx:pt idx="361">18.489999999999998</cx:pt>
          <cx:pt idx="362">23.649999999999999</cx:pt>
          <cx:pt idx="363">23.649999999999999</cx:pt>
          <cx:pt idx="364">23.649999999999999</cx:pt>
          <cx:pt idx="365">23.649999999999999</cx:pt>
          <cx:pt idx="366">10.699999999999999</cx:pt>
          <cx:pt idx="367">10.300000000000001</cx:pt>
          <cx:pt idx="368">11.4</cx:pt>
          <cx:pt idx="369">11.4</cx:pt>
          <cx:pt idx="370">11.4</cx:pt>
          <cx:pt idx="371">10.800000000000001</cx:pt>
          <cx:pt idx="372">10.800000000000001</cx:pt>
          <cx:pt idx="373">10.800000000000001</cx:pt>
          <cx:pt idx="374">13.93</cx:pt>
          <cx:pt idx="375">13.1</cx:pt>
          <cx:pt idx="376">13.1</cx:pt>
          <cx:pt idx="377">13.1</cx:pt>
          <cx:pt idx="378">13.1</cx:pt>
          <cx:pt idx="379">16.379999999999999</cx:pt>
          <cx:pt idx="380">13.300000000000001</cx:pt>
          <cx:pt idx="381">16.379999999999999</cx:pt>
          <cx:pt idx="382">13.300000000000001</cx:pt>
          <cx:pt idx="383">16.379999999999999</cx:pt>
          <cx:pt idx="384">13.300000000000001</cx:pt>
          <cx:pt idx="385">13.300000000000001</cx:pt>
          <cx:pt idx="386">16.379999999999999</cx:pt>
          <cx:pt idx="387">15.1</cx:pt>
          <cx:pt idx="388">7.3200000000000003</cx:pt>
          <cx:pt idx="389">18</cx:pt>
          <cx:pt idx="390">18</cx:pt>
          <cx:pt idx="391">20.699999999999999</cx:pt>
          <cx:pt idx="392">15.699999999999999</cx:pt>
          <cx:pt idx="393">15.699999999999999</cx:pt>
          <cx:pt idx="394">15.699999999999999</cx:pt>
          <cx:pt idx="395">15.699999999999999</cx:pt>
          <cx:pt idx="396">19</cx:pt>
          <cx:pt idx="397">15.699999999999999</cx:pt>
          <cx:pt idx="398">19</cx:pt>
          <cx:pt idx="399">19</cx:pt>
          <cx:pt idx="400">19</cx:pt>
          <cx:pt idx="401">9.4000000000000004</cx:pt>
          <cx:pt idx="402">12.300000000000001</cx:pt>
          <cx:pt idx="403">12.300000000000001</cx:pt>
          <cx:pt idx="404">9.4000000000000004</cx:pt>
          <cx:pt idx="405">9.4000000000000004</cx:pt>
          <cx:pt idx="406">28.09</cx:pt>
          <cx:pt idx="407">28.09</cx:pt>
          <cx:pt idx="408">28.09</cx:pt>
          <cx:pt idx="409">28.09</cx:pt>
          <cx:pt idx="410">21.559999999999999</cx:pt>
          <cx:pt idx="411">26.82</cx:pt>
          <cx:pt idx="412">26.32</cx:pt>
          <cx:pt idx="413">26.32</cx:pt>
          <cx:pt idx="414">12</cx:pt>
          <cx:pt idx="415">14.5</cx:pt>
          <cx:pt idx="416">12</cx:pt>
          <cx:pt idx="417">14.5</cx:pt>
          <cx:pt idx="418">14.5</cx:pt>
          <cx:pt idx="419">12</cx:pt>
          <cx:pt idx="420">18</cx:pt>
          <cx:pt idx="421">18</cx:pt>
          <cx:pt idx="422">12</cx:pt>
          <cx:pt idx="423">12</cx:pt>
          <cx:pt idx="424">12</cx:pt>
          <cx:pt idx="425">12</cx:pt>
          <cx:pt idx="426">18</cx:pt>
          <cx:pt idx="427">18</cx:pt>
          <cx:pt idx="428">21.379999999999999</cx:pt>
          <cx:pt idx="429">15.289999999999999</cx:pt>
          <cx:pt idx="430">15.289999999999999</cx:pt>
          <cx:pt idx="431">15.289999999999999</cx:pt>
          <cx:pt idx="432">15.289999999999999</cx:pt>
          <cx:pt idx="433">15.289999999999999</cx:pt>
          <cx:pt idx="434">21.379999999999999</cx:pt>
          <cx:pt idx="435">17.010000000000002</cx:pt>
          <cx:pt idx="436">17.010000000000002</cx:pt>
          <cx:pt idx="437">17.010000000000002</cx:pt>
          <cx:pt idx="438">17.010000000000002</cx:pt>
          <cx:pt idx="439">17.010000000000002</cx:pt>
          <cx:pt idx="440">15.289999999999999</cx:pt>
          <cx:pt idx="441">17.010000000000002</cx:pt>
          <cx:pt idx="442">21.379999999999999</cx:pt>
          <cx:pt idx="443">15.289999999999999</cx:pt>
          <cx:pt idx="444">15.289999999999999</cx:pt>
          <cx:pt idx="445">8.4000000000000004</cx:pt>
          <cx:pt idx="446">13.1</cx:pt>
          <cx:pt idx="447">15.01</cx:pt>
          <cx:pt idx="448">4.4500000000000002</cx:pt>
          <cx:pt idx="449">13.800000000000001</cx:pt>
          <cx:pt idx="450">13.800000000000001</cx:pt>
          <cx:pt idx="451">13.800000000000001</cx:pt>
          <cx:pt idx="452">13.800000000000001</cx:pt>
          <cx:pt idx="453">12.800000000000001</cx:pt>
          <cx:pt idx="454">12.800000000000001</cx:pt>
          <cx:pt idx="455">18</cx:pt>
          <cx:pt idx="456">18</cx:pt>
          <cx:pt idx="457">18</cx:pt>
        </cx:lvl>
      </cx:numDim>
    </cx:data>
  </cx:chartData>
  <cx:chart>
    <cx:title pos="t" align="ctr" overlay="0"/>
    <cx:plotArea>
      <cx:plotAreaRegion>
        <cx:series layoutId="boxWhisker" uniqueId="{82ED6427-610B-459F-871A-1DB4CD669A13}">
          <cx:tx>
            <cx:txData>
              <cx:f>'Task 4'!$C$1</cx:f>
              <cx:v>City_Mileage_km_litre</cx:v>
            </cx:txData>
          </cx:tx>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spPr>
    <a:solidFill>
      <a:sysClr val="window" lastClr="FFFFFF"/>
    </a:solidFill>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'task 9'!$B$759:$B$788</cx:f>
        <cx:lvl ptCount="30" formatCode="General">
          <cx:pt idx="0">2487</cx:pt>
          <cx:pt idx="1">1496</cx:pt>
          <cx:pt idx="2">1496</cx:pt>
          <cx:pt idx="3">1498</cx:pt>
          <cx:pt idx="4">1496</cx:pt>
          <cx:pt idx="5">1496</cx:pt>
          <cx:pt idx="6">1496</cx:pt>
          <cx:pt idx="7">1496</cx:pt>
          <cx:pt idx="8">1496</cx:pt>
          <cx:pt idx="9">1498</cx:pt>
          <cx:pt idx="10">1496</cx:pt>
          <cx:pt idx="11">1496</cx:pt>
          <cx:pt idx="12">1496</cx:pt>
          <cx:pt idx="13">1496</cx:pt>
          <cx:pt idx="14">1498</cx:pt>
          <cx:pt idx="15">1395</cx:pt>
          <cx:pt idx="16">1968</cx:pt>
          <cx:pt idx="17">1395</cx:pt>
          <cx:pt idx="18">1798</cx:pt>
          <cx:pt idx="19">1968</cx:pt>
          <cx:pt idx="20">1968</cx:pt>
          <cx:pt idx="21">1798</cx:pt>
          <cx:pt idx="22">1968</cx:pt>
          <cx:pt idx="23">1395</cx:pt>
          <cx:pt idx="24">1968</cx:pt>
          <cx:pt idx="25">1798</cx:pt>
          <cx:pt idx="26">1968</cx:pt>
          <cx:pt idx="27">1461</cx:pt>
          <cx:pt idx="28">1461</cx:pt>
          <cx:pt idx="29">1461</cx:pt>
        </cx:lvl>
      </cx:numDim>
    </cx:data>
  </cx:chartData>
  <cx:chart>
    <cx:title pos="t" align="ctr" overlay="0">
      <cx:tx>
        <cx:txData>
          <cx:v>Displacement</cx:v>
        </cx:txData>
      </cx:tx>
      <cx:txPr>
        <a:bodyPr spcFirstLastPara="1" vertOverflow="ellipsis" horzOverflow="overflow" wrap="square" lIns="0" tIns="0" rIns="0" bIns="0" anchor="ctr" anchorCtr="1"/>
        <a:lstStyle/>
        <a:p>
          <a:pPr algn="ctr" rtl="0">
            <a:defRPr/>
          </a:pPr>
          <a:r>
            <a:rPr lang="en-US" sz="2128" b="1" i="0" u="none" strike="noStrike" spc="100" baseline="0" dirty="0">
              <a:solidFill>
                <a:prstClr val="white">
                  <a:lumMod val="95000"/>
                </a:prstClr>
              </a:solidFill>
              <a:effectLst>
                <a:outerShdw blurRad="50800" dist="38100" dir="5400000" algn="t" rotWithShape="0">
                  <a:prstClr val="black">
                    <a:alpha val="40000"/>
                  </a:prstClr>
                </a:outerShdw>
              </a:effectLst>
              <a:latin typeface="Calibri" panose="020F0502020204030204"/>
            </a:rPr>
            <a:t>Displacement</a:t>
          </a:r>
        </a:p>
      </cx:txPr>
    </cx:title>
    <cx:plotArea>
      <cx:plotAreaRegion>
        <cx:series layoutId="clusteredColumn" uniqueId="{654EFA2F-2F7D-4BC6-A28D-ADD8407C9675}" formatIdx="0">
          <cx:tx>
            <cx:txData>
              <cx:f>'task 9'!$B$1:$B$758</cx:f>
              <cx:v>Displacement 624 624 624 624 624 624 799 799 799 799 999 999 999 999 999 999 999 999 1196 1196 1196 1196 1196 998 998 998 998 998 998 998 998 1086 1086 1086 1086 1086 1086 1086 1086 1199 1199 1199 1199 1199 1199 1199 1199 998 998 998 998 998 998 998 998 1197 1197 1197 1197 1197 1197 1197 999 999 999 999 1197 1197 1364 1197 1364 1364 1197 1364 1197 1364 1197 1364 1197 1364 1248 1248 1248 1248 1193 1193 1193 1193 1197 1197 1197 1197 1197 1197 1248 1197 1197 1197 1396 1197 1396 1197 1396 1197 1396 1197 1197 1197 1396 1197 1197 1197 1197 1197 1197 1197 998 1186 1186 1186 1186 999 999 999 1498 1498 1498 1197 1498 1197 1197 1248 1197 1248 1197 1248 1248 1197 1197 1197 1248 1248 1248 1498 1498 1498 1194 1194 1194 1194 1498 1498 1498 1498 1498 999 999 999 1498 1194 1194 1194 1498 1498 1498 1498 1498 1194 1194 1194 1194 1498 1496 1496 1364 1364 1364 1496 1496 1364 1364 1496 1496 1197 1364 1364 1197 1364 1461 1461 1461 1197 1197 1197 1197 1197 2157 2157 1968 1968 1798 1968 1968 1968 1968 1995 1998 1995 2993 2993 2998 4951 2979 2982 2993 2993 2993 2998 2998 6592 796 796 796 796 796 796 796 796 998 998 998 998 998 998 998 998 998 998 998 998 998 998 998 998 998 998 998 998 998 1120 1120 1197 1197 1197 1197 1198 1198 1198 1198 1198 1198 1198 1198 1198 1198 1198 1198 1198 1198 1198 1198 1198 1198 1198 1198 1198 1198 1197 1197 1197 1197 1197 1197 1248 1248 1248 1248 1248 1248 1197 1248 1199 1199 1199 1199 1199 1497 1497 1497 1497 1497 1199 1199 1199 1199 1199 1199 1193 1248 1193 1193 1193 1248 1248 1248 1248 1248 1248 1298 1298 1197 998 1397 998 998 998 998 998 1197 1397 1397 1397 1397 1198 1198 1198 1198 1198 1198 1198 1198 1198 1198 1198 1198 1497 1497 1497 1497 1497 1497 1497 1497 1497 1497 1497 1497 1493 1493 1493 1493 2523 2523 1248 1248 1248 1248 1248 1248 1248 1248 1248 1197 1197 1197 1396 1497 1497 1497 1497 1498 1498 1498 1498 1497 1498 1497 1498 1498 1498 1498 1461 1461 1461 1461 1461 1461 1591 1582 1582 1591 1582 1591 1396 1396 1591 1591 1582 1396 1396 1197 1197 1197 1197 1497 1497 1497 1497 1497 1497 1497 1461 1461 1461 1461 1461 1461 1461 1598 1598 1598 1197 1197 1498 1498 1498 1498 1498 1498 1197 2498 2498 2498 1462 1462 1462 1462 2179 2179 2179 1497 1497 1497 1497 1497 1497 1497 1497 2523 2179 2179 2179 2179 2179 2179 2179 2179 1498 1598 1498 1598 2179 2179 2179 2179 2179 2179 2179 2179 2179 2179 2179 2179 2179 2179 2179 2179 2179 2179 2179 2179 2179 72 72 72 2179 2179 2179 2179 2179 2179 2179 2393 2393 2393 2393 2393 2694 2694 2393 2393 2755 2755 2393 2393 2694 2393 2393 1798 1798 1798 1364 1364 1798 1798 1798 1798 1968 1968 1798 1968 2755 2755 2755 2755 2694 2694 2755 3198 2198 2198 1968 1995 1995 1995 1995 1998 1995 1995 1998 1995 2993 1998 1998 2998 4461 796 796 1194 1498 1196 1498 1194 1498 1248 1248 1248 1248 1197 1197 1197 1197 1197 1197 1197 1197 1197 1197 1197 1197 1197 1197 1197 1462 1462 1462 1462 1462 1462 1498 1498 1498 1462 998 1493 1493 1493 1493 1493 1493 1493 1248 1248 1248 1248 1498 1461 1461 1498 2489 2489 2179 2179 2179 2179 2179 2179 2179 1999 1999 1999 1999 1995 1999 1995 1999 1995 1999 1999 1995 1968 1968 1968 1968 1798 2998 2993 2979 796 796 1186 1197 1197 1197 1197 1197 1197 1197 1186 1186 1197 1197 1197 1197 1120 1197 1120 1120 1197 2523 2523 2523 2523 2523 1248 1248 1248 1248 1462 1462 1462 1462 1462 1462 1462 1498 1498 1498 1598 1498 1598 1498 1498 1598 1498 1498 1598 1598 1598 1598 1498 1498 1396 1591 1591 1591 1591 1591 1396 1582 1582 1582 1582 1582 1591 1582 1396 1591 1591 1582 1956 1956 1956 1956 1956 1956 1995 2993 1998 2993 2993 4395 1995 4395 998 998 1197 998 1197 1197 1197 998 998 1197 1197 998 998 998 1199 1047 1199 1493 1493 1493 1493 1493 1493 2200</cx:v>
            </cx:txData>
          </cx:tx>
          <cx:dataId val="0"/>
          <cx:layoutPr>
            <cx:binning intervalClosed="r">
              <cx:binSize val="980"/>
            </cx:binning>
          </cx:layoutPr>
        </cx:series>
      </cx:plotAreaRegion>
      <cx:axis id="0">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'task 9'!$C$2:$C$459</cx:f>
        <cx:lvl ptCount="458" formatCode="General">
          <cx:pt idx="0">23.600000000000001</cx:pt>
          <cx:pt idx="1">23.600000000000001</cx:pt>
          <cx:pt idx="2">23.600000000000001</cx:pt>
          <cx:pt idx="3">23.600000000000001</cx:pt>
          <cx:pt idx="4">23.600000000000001</cx:pt>
          <cx:pt idx="5">25.170000000000002</cx:pt>
          <cx:pt idx="6">25.170000000000002</cx:pt>
          <cx:pt idx="7">25.170000000000002</cx:pt>
          <cx:pt idx="8">25.170000000000002</cx:pt>
          <cx:pt idx="9">25.170000000000002</cx:pt>
          <cx:pt idx="10">25.170000000000002</cx:pt>
          <cx:pt idx="11">25.170000000000002</cx:pt>
          <cx:pt idx="12">25.170000000000002</cx:pt>
          <cx:pt idx="13">25.170000000000002</cx:pt>
          <cx:pt idx="14">25.170000000000002</cx:pt>
          <cx:pt idx="15">25.170000000000002</cx:pt>
          <cx:pt idx="16">25.170000000000002</cx:pt>
          <cx:pt idx="17">12</cx:pt>
          <cx:pt idx="18">12</cx:pt>
          <cx:pt idx="19">11</cx:pt>
          <cx:pt idx="20">14</cx:pt>
          <cx:pt idx="21">14</cx:pt>
          <cx:pt idx="22">19</cx:pt>
          <cx:pt idx="23">14</cx:pt>
          <cx:pt idx="24">14</cx:pt>
          <cx:pt idx="25">23</cx:pt>
          <cx:pt idx="26">23.84</cx:pt>
          <cx:pt idx="27">23.84</cx:pt>
          <cx:pt idx="28">23.84</cx:pt>
          <cx:pt idx="29">23.84</cx:pt>
          <cx:pt idx="30">23.84</cx:pt>
          <cx:pt idx="31">23.84</cx:pt>
          <cx:pt idx="32">23.84</cx:pt>
          <cx:pt idx="33">23</cx:pt>
          <cx:pt idx="34">23</cx:pt>
          <cx:pt idx="35">23</cx:pt>
          <cx:pt idx="36">23</cx:pt>
          <cx:pt idx="37">23</cx:pt>
          <cx:pt idx="38">23</cx:pt>
          <cx:pt idx="39">23</cx:pt>
          <cx:pt idx="40">23</cx:pt>
          <cx:pt idx="41">20.890000000000001</cx:pt>
          <cx:pt idx="42">20.890000000000001</cx:pt>
          <cx:pt idx="43">20.890000000000001</cx:pt>
          <cx:pt idx="44">20.890000000000001</cx:pt>
          <cx:pt idx="45">20.890000000000001</cx:pt>
          <cx:pt idx="46">15.1</cx:pt>
          <cx:pt idx="47">20.890000000000001</cx:pt>
          <cx:pt idx="48">15.1</cx:pt>
          <cx:pt idx="49">15.1</cx:pt>
          <cx:pt idx="50">20.300000000000001</cx:pt>
          <cx:pt idx="51">15.1</cx:pt>
          <cx:pt idx="52">20.300000000000001</cx:pt>
          <cx:pt idx="53">20.300000000000001</cx:pt>
          <cx:pt idx="54">15.1</cx:pt>
          <cx:pt idx="55">20.300000000000001</cx:pt>
          <cx:pt idx="56">15.1</cx:pt>
          <cx:pt idx="57">20.300000000000001</cx:pt>
          <cx:pt idx="58">15.1</cx:pt>
          <cx:pt idx="59">20.300000000000001</cx:pt>
          <cx:pt idx="60">15.1</cx:pt>
          <cx:pt idx="61">20.300000000000001</cx:pt>
          <cx:pt idx="62">22.949999999999999</cx:pt>
          <cx:pt idx="63">22.949999999999999</cx:pt>
          <cx:pt idx="64">22.949999999999999</cx:pt>
          <cx:pt idx="65">22.949999999999999</cx:pt>
          <cx:pt idx="66">17.57</cx:pt>
          <cx:pt idx="67">17.57</cx:pt>
          <cx:pt idx="68">17.57</cx:pt>
          <cx:pt idx="69">17.57</cx:pt>
          <cx:pt idx="70">14.6</cx:pt>
          <cx:pt idx="71">16.300000000000001</cx:pt>
          <cx:pt idx="72">13.300000000000001</cx:pt>
          <cx:pt idx="73">18.399999999999999</cx:pt>
          <cx:pt idx="74">13.300000000000001</cx:pt>
          <cx:pt idx="75">18.399999999999999</cx:pt>
          <cx:pt idx="76">13.300000000000001</cx:pt>
          <cx:pt idx="77">18.399999999999999</cx:pt>
          <cx:pt idx="78">13.300000000000001</cx:pt>
          <cx:pt idx="79">18.399999999999999</cx:pt>
          <cx:pt idx="80">13.300000000000001</cx:pt>
          <cx:pt idx="81">13.300000000000001</cx:pt>
          <cx:pt idx="82">13.300000000000001</cx:pt>
          <cx:pt idx="83">18.399999999999999</cx:pt>
          <cx:pt idx="84">14</cx:pt>
          <cx:pt idx="85">14</cx:pt>
          <cx:pt idx="86">14</cx:pt>
          <cx:pt idx="87">19</cx:pt>
          <cx:pt idx="88">19</cx:pt>
          <cx:pt idx="89">19</cx:pt>
          <cx:pt idx="90">17</cx:pt>
          <cx:pt idx="91">19</cx:pt>
          <cx:pt idx="92">16.300000000000001</cx:pt>
          <cx:pt idx="93">16.300000000000001</cx:pt>
          <cx:pt idx="94">28.399999999999999</cx:pt>
          <cx:pt idx="95">16.300000000000001</cx:pt>
          <cx:pt idx="96">28.399999999999999</cx:pt>
          <cx:pt idx="97">16.300000000000001</cx:pt>
          <cx:pt idx="98">28.399999999999999</cx:pt>
          <cx:pt idx="99">28.399999999999999</cx:pt>
          <cx:pt idx="100">16.300000000000001</cx:pt>
          <cx:pt idx="101">16.300000000000001</cx:pt>
          <cx:pt idx="102">16.300000000000001</cx:pt>
          <cx:pt idx="103">28.399999999999999</cx:pt>
          <cx:pt idx="104">28.399999999999999</cx:pt>
          <cx:pt idx="105">28.399999999999999</cx:pt>
          <cx:pt idx="106">15.300000000000001</cx:pt>
          <cx:pt idx="107">15.300000000000001</cx:pt>
          <cx:pt idx="108">15.300000000000001</cx:pt>
          <cx:pt idx="109">15.300000000000001</cx:pt>
          <cx:pt idx="110">15.300000000000001</cx:pt>
          <cx:pt idx="111">13.6</cx:pt>
          <cx:pt idx="112">13.6</cx:pt>
          <cx:pt idx="113">20.32</cx:pt>
          <cx:pt idx="114">20.300000000000001</cx:pt>
          <cx:pt idx="115">20.32</cx:pt>
          <cx:pt idx="116">13.6</cx:pt>
          <cx:pt idx="117">13.6</cx:pt>
          <cx:pt idx="118">20.300000000000001</cx:pt>
          <cx:pt idx="119">20.32</cx:pt>
          <cx:pt idx="120">13.6</cx:pt>
          <cx:pt idx="121">15</cx:pt>
          <cx:pt idx="122">16.780000000000001</cx:pt>
          <cx:pt idx="123">18.100000000000001</cx:pt>
          <cx:pt idx="124">18.100000000000001</cx:pt>
          <cx:pt idx="125">16.780000000000001</cx:pt>
          <cx:pt idx="126">18.100000000000001</cx:pt>
          <cx:pt idx="127">18</cx:pt>
          <cx:pt idx="128">18</cx:pt>
          <cx:pt idx="129">18</cx:pt>
          <cx:pt idx="130">11.300000000000001</cx:pt>
          <cx:pt idx="131">15.1</cx:pt>
          <cx:pt idx="132">15.1</cx:pt>
          <cx:pt idx="133">15.1</cx:pt>
          <cx:pt idx="134">15.1</cx:pt>
          <cx:pt idx="135">16</cx:pt>
          <cx:pt idx="136">16</cx:pt>
          <cx:pt idx="137">16</cx:pt>
          <cx:pt idx="138">10</cx:pt>
          <cx:pt idx="139">12.5</cx:pt>
          <cx:pt idx="140">7</cx:pt>
          <cx:pt idx="141">13.5</cx:pt>
          <cx:pt idx="142">13.5</cx:pt>
          <cx:pt idx="143">13.5</cx:pt>
          <cx:pt idx="144">23</cx:pt>
          <cx:pt idx="145">23</cx:pt>
          <cx:pt idx="146">23</cx:pt>
          <cx:pt idx="147">23</cx:pt>
          <cx:pt idx="148">23</cx:pt>
          <cx:pt idx="149">23</cx:pt>
          <cx:pt idx="150">23</cx:pt>
          <cx:pt idx="151">23</cx:pt>
          <cx:pt idx="152">23</cx:pt>
          <cx:pt idx="153">23</cx:pt>
          <cx:pt idx="154">24</cx:pt>
          <cx:pt idx="155">24</cx:pt>
          <cx:pt idx="156">18.899999999999999</cx:pt>
          <cx:pt idx="157">18.899999999999999</cx:pt>
          <cx:pt idx="158">15.5</cx:pt>
          <cx:pt idx="159">15.5</cx:pt>
          <cx:pt idx="160">22.25</cx:pt>
          <cx:pt idx="161">22.25</cx:pt>
          <cx:pt idx="162">22.25</cx:pt>
          <cx:pt idx="163">15.5</cx:pt>
          <cx:pt idx="164">15.5</cx:pt>
          <cx:pt idx="165">22.25</cx:pt>
          <cx:pt idx="166">15.5</cx:pt>
          <cx:pt idx="167">22.25</cx:pt>
          <cx:pt idx="168">15.5</cx:pt>
          <cx:pt idx="169">22.25</cx:pt>
          <cx:pt idx="170">15.5</cx:pt>
          <cx:pt idx="171">15.5</cx:pt>
          <cx:pt idx="172">15.5</cx:pt>
          <cx:pt idx="173">22.25</cx:pt>
          <cx:pt idx="174">22.25</cx:pt>
          <cx:pt idx="175">22.25</cx:pt>
          <cx:pt idx="176">22.25</cx:pt>
          <cx:pt idx="177">22.25</cx:pt>
          <cx:pt idx="178">15.5</cx:pt>
          <cx:pt idx="179">15.5</cx:pt>
          <cx:pt idx="180">12.6</cx:pt>
          <cx:pt idx="181">24.120000000000001</cx:pt>
          <cx:pt idx="182">24.120000000000001</cx:pt>
          <cx:pt idx="183">24.120000000000001</cx:pt>
          <cx:pt idx="184">24.120000000000001</cx:pt>
          <cx:pt idx="185">24.120000000000001</cx:pt>
          <cx:pt idx="186">24.120000000000001</cx:pt>
          <cx:pt idx="187">13.199999999999999</cx:pt>
          <cx:pt idx="188">19.199999999999999</cx:pt>
          <cx:pt idx="189">13.199999999999999</cx:pt>
          <cx:pt idx="190">13.199999999999999</cx:pt>
          <cx:pt idx="191">13.199999999999999</cx:pt>
          <cx:pt idx="192">19.199999999999999</cx:pt>
          <cx:pt idx="193">19.199999999999999</cx:pt>
          <cx:pt idx="194">19.199999999999999</cx:pt>
          <cx:pt idx="195">19.199999999999999</cx:pt>
          <cx:pt idx="196">19.199999999999999</cx:pt>
          <cx:pt idx="197">19.199999999999999</cx:pt>
          <cx:pt idx="198">10.199999999999999</cx:pt>
          <cx:pt idx="199">10.199999999999999</cx:pt>
          <cx:pt idx="200">12.4</cx:pt>
          <cx:pt idx="201">12.4</cx:pt>
          <cx:pt idx="202">12.4</cx:pt>
          <cx:pt idx="203">12.4</cx:pt>
          <cx:pt idx="204">9.4000000000000004</cx:pt>
          <cx:pt idx="205">12.4</cx:pt>
          <cx:pt idx="206">20</cx:pt>
          <cx:pt idx="207">20</cx:pt>
          <cx:pt idx="208">20</cx:pt>
          <cx:pt idx="209">20</cx:pt>
          <cx:pt idx="210">20</cx:pt>
          <cx:pt idx="211">20</cx:pt>
          <cx:pt idx="212">20</cx:pt>
          <cx:pt idx="213">20</cx:pt>
          <cx:pt idx="214">20</cx:pt>
          <cx:pt idx="215">15</cx:pt>
          <cx:pt idx="216">15</cx:pt>
          <cx:pt idx="217">15</cx:pt>
          <cx:pt idx="218">21.190000000000001</cx:pt>
          <cx:pt idx="219">10.199999999999999</cx:pt>
          <cx:pt idx="220">10</cx:pt>
          <cx:pt idx="221">10</cx:pt>
          <cx:pt idx="222">16</cx:pt>
          <cx:pt idx="223">16</cx:pt>
          <cx:pt idx="224">16</cx:pt>
          <cx:pt idx="225">16</cx:pt>
          <cx:pt idx="226">16</cx:pt>
          <cx:pt idx="227">16</cx:pt>
          <cx:pt idx="228">19.899999999999999</cx:pt>
          <cx:pt idx="229">19.899999999999999</cx:pt>
          <cx:pt idx="230">14</cx:pt>
          <cx:pt idx="231">14</cx:pt>
          <cx:pt idx="232">21.039999999999999</cx:pt>
          <cx:pt idx="233">21.039999999999999</cx:pt>
          <cx:pt idx="234">21.039999999999999</cx:pt>
          <cx:pt idx="235">21.039999999999999</cx:pt>
          <cx:pt idx="236">21.039999999999999</cx:pt>
          <cx:pt idx="237">21.039999999999999</cx:pt>
          <cx:pt idx="238">21.039999999999999</cx:pt>
          <cx:pt idx="239">12.1</cx:pt>
          <cx:pt idx="240">19</cx:pt>
          <cx:pt idx="241">17</cx:pt>
          <cx:pt idx="242">80</cx:pt>
          <cx:pt idx="243">80</cx:pt>
          <cx:pt idx="244">18.489999999999998</cx:pt>
          <cx:pt idx="245">18.489999999999998</cx:pt>
          <cx:pt idx="246">18.489999999999998</cx:pt>
          <cx:pt idx="247">11.5</cx:pt>
          <cx:pt idx="248">8.0999999999999996</cx:pt>
          <cx:pt idx="249">9.4000000000000004</cx:pt>
          <cx:pt idx="250">11.5</cx:pt>
          <cx:pt idx="251">11.5</cx:pt>
          <cx:pt idx="252">11.5</cx:pt>
          <cx:pt idx="253">11.5</cx:pt>
          <cx:pt idx="254">11.5</cx:pt>
          <cx:pt idx="255">11.5</cx:pt>
          <cx:pt idx="256">18</cx:pt>
          <cx:pt idx="257">12</cx:pt>
          <cx:pt idx="258">18</cx:pt>
          <cx:pt idx="259">12</cx:pt>
          <cx:pt idx="260">16</cx:pt>
          <cx:pt idx="261">16</cx:pt>
          <cx:pt idx="262">16</cx:pt>
          <cx:pt idx="263">16</cx:pt>
          <cx:pt idx="264">16</cx:pt>
          <cx:pt idx="265">16</cx:pt>
          <cx:pt idx="266">16</cx:pt>
          <cx:pt idx="267">16</cx:pt>
          <cx:pt idx="268">16</cx:pt>
          <cx:pt idx="269">16</cx:pt>
          <cx:pt idx="270">16</cx:pt>
          <cx:pt idx="271">16</cx:pt>
          <cx:pt idx="272">16</cx:pt>
          <cx:pt idx="273">16</cx:pt>
          <cx:pt idx="274">16</cx:pt>
          <cx:pt idx="275">16</cx:pt>
          <cx:pt idx="276">16</cx:pt>
          <cx:pt idx="277">16</cx:pt>
          <cx:pt idx="278">16</cx:pt>
          <cx:pt idx="279">11</cx:pt>
          <cx:pt idx="280">11</cx:pt>
          <cx:pt idx="281">11</cx:pt>
          <cx:pt idx="282">14</cx:pt>
          <cx:pt idx="283">14</cx:pt>
          <cx:pt idx="284">14</cx:pt>
          <cx:pt idx="285">14</cx:pt>
          <cx:pt idx="286">14</cx:pt>
          <cx:pt idx="287">14</cx:pt>
          <cx:pt idx="288">14</cx:pt>
          <cx:pt idx="289">12</cx:pt>
          <cx:pt idx="290">12</cx:pt>
          <cx:pt idx="291">12</cx:pt>
          <cx:pt idx="292">12</cx:pt>
          <cx:pt idx="293">12</cx:pt>
          <cx:pt idx="294">11.199999999999999</cx:pt>
          <cx:pt idx="295">11.199999999999999</cx:pt>
          <cx:pt idx="296">11.199999999999999</cx:pt>
          <cx:pt idx="297">11.199999999999999</cx:pt>
          <cx:pt idx="298">11.199999999999999</cx:pt>
          <cx:pt idx="299">11.199999999999999</cx:pt>
          <cx:pt idx="300">12</cx:pt>
          <cx:pt idx="301">11.199999999999999</cx:pt>
          <cx:pt idx="302">11.199999999999999</cx:pt>
          <cx:pt idx="303">12</cx:pt>
          <cx:pt idx="304">12</cx:pt>
          <cx:pt idx="305">9.5</cx:pt>
          <cx:pt idx="306">9.5</cx:pt>
          <cx:pt idx="307">9.5</cx:pt>
          <cx:pt idx="308">18.199999999999999</cx:pt>
          <cx:pt idx="309">18.399999999999999</cx:pt>
          <cx:pt idx="310">9.5</cx:pt>
          <cx:pt idx="311">10.6</cx:pt>
          <cx:pt idx="312">10.1</cx:pt>
          <cx:pt idx="313">11.300000000000001</cx:pt>
          <cx:pt idx="314">15.1</cx:pt>
          <cx:pt idx="315">15.1</cx:pt>
          <cx:pt idx="316">10.1</cx:pt>
          <cx:pt idx="317">15.1</cx:pt>
          <cx:pt idx="318">12.550000000000001</cx:pt>
          <cx:pt idx="319">12.550000000000001</cx:pt>
          <cx:pt idx="320">12.550000000000001</cx:pt>
          <cx:pt idx="321">12.550000000000001</cx:pt>
          <cx:pt idx="322">7.7999999999999998</cx:pt>
          <cx:pt idx="323">7.7999999999999998</cx:pt>
          <cx:pt idx="324">12.550000000000001</cx:pt>
          <cx:pt idx="325">7.7000000000000002</cx:pt>
          <cx:pt idx="326">9.3000000000000007</cx:pt>
          <cx:pt idx="327">9.3000000000000007</cx:pt>
          <cx:pt idx="328">18</cx:pt>
          <cx:pt idx="329">18</cx:pt>
          <cx:pt idx="330">18</cx:pt>
          <cx:pt idx="331">15.710000000000001</cx:pt>
          <cx:pt idx="332">5.2999999999999998</cx:pt>
          <cx:pt idx="333">13</cx:pt>
          <cx:pt idx="334">13</cx:pt>
          <cx:pt idx="335">17</cx:pt>
          <cx:pt idx="336">27.390000000000001</cx:pt>
          <cx:pt idx="337">27.390000000000001</cx:pt>
          <cx:pt idx="338">27.390000000000001</cx:pt>
          <cx:pt idx="339">27.390000000000001</cx:pt>
          <cx:pt idx="340">21.399999999999999</cx:pt>
          <cx:pt idx="341">21.399999999999999</cx:pt>
          <cx:pt idx="342">21.399999999999999</cx:pt>
          <cx:pt idx="343">21.399999999999999</cx:pt>
          <cx:pt idx="344">21.399999999999999</cx:pt>
          <cx:pt idx="345">21.399999999999999</cx:pt>
          <cx:pt idx="346">21.399999999999999</cx:pt>
          <cx:pt idx="347">21.399999999999999</cx:pt>
          <cx:pt idx="348">21.399999999999999</cx:pt>
          <cx:pt idx="349">18.899999999999999</cx:pt>
          <cx:pt idx="350">18.899999999999999</cx:pt>
          <cx:pt idx="351">18.899999999999999</cx:pt>
          <cx:pt idx="352">18.899999999999999</cx:pt>
          <cx:pt idx="353">18.899999999999999</cx:pt>
          <cx:pt idx="354">21.399999999999999</cx:pt>
          <cx:pt idx="355">18.489999999999998</cx:pt>
          <cx:pt idx="356">18.489999999999998</cx:pt>
          <cx:pt idx="357">18.489999999999998</cx:pt>
          <cx:pt idx="358">18.489999999999998</cx:pt>
          <cx:pt idx="359">18.489999999999998</cx:pt>
          <cx:pt idx="360">18.489999999999998</cx:pt>
          <cx:pt idx="361">18.489999999999998</cx:pt>
          <cx:pt idx="362">23.649999999999999</cx:pt>
          <cx:pt idx="363">23.649999999999999</cx:pt>
          <cx:pt idx="364">23.649999999999999</cx:pt>
          <cx:pt idx="365">23.649999999999999</cx:pt>
          <cx:pt idx="366">10.699999999999999</cx:pt>
          <cx:pt idx="367">10.300000000000001</cx:pt>
          <cx:pt idx="368">11.4</cx:pt>
          <cx:pt idx="369">11.4</cx:pt>
          <cx:pt idx="370">11.4</cx:pt>
          <cx:pt idx="371">10.800000000000001</cx:pt>
          <cx:pt idx="372">10.800000000000001</cx:pt>
          <cx:pt idx="373">10.800000000000001</cx:pt>
          <cx:pt idx="374">13.93</cx:pt>
          <cx:pt idx="375">13.1</cx:pt>
          <cx:pt idx="376">13.1</cx:pt>
          <cx:pt idx="377">13.1</cx:pt>
          <cx:pt idx="378">13.1</cx:pt>
          <cx:pt idx="379">16.379999999999999</cx:pt>
          <cx:pt idx="380">13.300000000000001</cx:pt>
          <cx:pt idx="381">16.379999999999999</cx:pt>
          <cx:pt idx="382">13.300000000000001</cx:pt>
          <cx:pt idx="383">16.379999999999999</cx:pt>
          <cx:pt idx="384">13.300000000000001</cx:pt>
          <cx:pt idx="385">13.300000000000001</cx:pt>
          <cx:pt idx="386">16.379999999999999</cx:pt>
          <cx:pt idx="387">15.1</cx:pt>
          <cx:pt idx="388">7.3200000000000003</cx:pt>
          <cx:pt idx="389">18</cx:pt>
          <cx:pt idx="390">18</cx:pt>
          <cx:pt idx="391">20.699999999999999</cx:pt>
          <cx:pt idx="392">15.699999999999999</cx:pt>
          <cx:pt idx="393">15.699999999999999</cx:pt>
          <cx:pt idx="394">15.699999999999999</cx:pt>
          <cx:pt idx="395">15.699999999999999</cx:pt>
          <cx:pt idx="396">19</cx:pt>
          <cx:pt idx="397">15.699999999999999</cx:pt>
          <cx:pt idx="398">19</cx:pt>
          <cx:pt idx="399">19</cx:pt>
          <cx:pt idx="400">19</cx:pt>
          <cx:pt idx="401">9.4000000000000004</cx:pt>
          <cx:pt idx="402">12.300000000000001</cx:pt>
          <cx:pt idx="403">12.300000000000001</cx:pt>
          <cx:pt idx="404">9.4000000000000004</cx:pt>
          <cx:pt idx="405">9.4000000000000004</cx:pt>
          <cx:pt idx="406">28.09</cx:pt>
          <cx:pt idx="407">28.09</cx:pt>
          <cx:pt idx="408">28.09</cx:pt>
          <cx:pt idx="409">28.09</cx:pt>
          <cx:pt idx="410">21.559999999999999</cx:pt>
          <cx:pt idx="411">26.82</cx:pt>
          <cx:pt idx="412">26.32</cx:pt>
          <cx:pt idx="413">26.32</cx:pt>
          <cx:pt idx="414">12</cx:pt>
          <cx:pt idx="415">14.5</cx:pt>
          <cx:pt idx="416">12</cx:pt>
          <cx:pt idx="417">14.5</cx:pt>
          <cx:pt idx="418">14.5</cx:pt>
          <cx:pt idx="419">12</cx:pt>
          <cx:pt idx="420">18</cx:pt>
          <cx:pt idx="421">18</cx:pt>
          <cx:pt idx="422">12</cx:pt>
          <cx:pt idx="423">12</cx:pt>
          <cx:pt idx="424">12</cx:pt>
          <cx:pt idx="425">12</cx:pt>
          <cx:pt idx="426">18</cx:pt>
          <cx:pt idx="427">18</cx:pt>
          <cx:pt idx="428">21.379999999999999</cx:pt>
          <cx:pt idx="429">15.289999999999999</cx:pt>
          <cx:pt idx="430">15.289999999999999</cx:pt>
          <cx:pt idx="431">15.289999999999999</cx:pt>
          <cx:pt idx="432">15.289999999999999</cx:pt>
          <cx:pt idx="433">15.289999999999999</cx:pt>
          <cx:pt idx="434">21.379999999999999</cx:pt>
          <cx:pt idx="435">17.010000000000002</cx:pt>
          <cx:pt idx="436">17.010000000000002</cx:pt>
          <cx:pt idx="437">17.010000000000002</cx:pt>
          <cx:pt idx="438">17.010000000000002</cx:pt>
          <cx:pt idx="439">17.010000000000002</cx:pt>
          <cx:pt idx="440">15.289999999999999</cx:pt>
          <cx:pt idx="441">17.010000000000002</cx:pt>
          <cx:pt idx="442">21.379999999999999</cx:pt>
          <cx:pt idx="443">15.289999999999999</cx:pt>
          <cx:pt idx="444">15.289999999999999</cx:pt>
          <cx:pt idx="445">8.4000000000000004</cx:pt>
          <cx:pt idx="446">13.1</cx:pt>
          <cx:pt idx="447">15.01</cx:pt>
          <cx:pt idx="448">4.4500000000000002</cx:pt>
          <cx:pt idx="449">13.800000000000001</cx:pt>
          <cx:pt idx="450">13.800000000000001</cx:pt>
          <cx:pt idx="451">13.800000000000001</cx:pt>
          <cx:pt idx="452">13.800000000000001</cx:pt>
          <cx:pt idx="453">12.800000000000001</cx:pt>
          <cx:pt idx="454">12.800000000000001</cx:pt>
          <cx:pt idx="455">18</cx:pt>
          <cx:pt idx="456">18</cx:pt>
          <cx:pt idx="457">18</cx:pt>
        </cx:lvl>
      </cx:numDim>
    </cx:data>
  </cx:chartData>
  <cx:chart>
    <cx:title pos="t" align="ctr" overlay="0">
      <cx:tx>
        <cx:txData>
          <cx:v>City Mileage</cx:v>
        </cx:txData>
      </cx:tx>
      <cx:txPr>
        <a:bodyPr spcFirstLastPara="1" vertOverflow="ellipsis" horzOverflow="overflow" wrap="square" lIns="0" tIns="0" rIns="0" bIns="0" anchor="ctr" anchorCtr="1"/>
        <a:lstStyle/>
        <a:p>
          <a:pPr algn="ctr" rtl="0">
            <a:defRPr/>
          </a:pPr>
          <a:r>
            <a:rPr lang="en-US" sz="2128" b="1" i="0" u="none" strike="noStrike" spc="100" baseline="0" dirty="0">
              <a:solidFill>
                <a:prstClr val="white">
                  <a:lumMod val="95000"/>
                </a:prstClr>
              </a:solidFill>
              <a:effectLst>
                <a:outerShdw blurRad="50800" dist="38100" dir="5400000" algn="t" rotWithShape="0">
                  <a:prstClr val="black">
                    <a:alpha val="40000"/>
                  </a:prstClr>
                </a:outerShdw>
              </a:effectLst>
              <a:latin typeface="Calibri" panose="020F0502020204030204"/>
            </a:rPr>
            <a:t>City Mileage</a:t>
          </a:r>
        </a:p>
      </cx:txPr>
    </cx:title>
    <cx:plotArea>
      <cx:plotAreaRegion>
        <cx:series layoutId="clusteredColumn" uniqueId="{70A44F6C-4F65-45B3-A90C-417E801C973B}" formatIdx="0">
          <cx:tx>
            <cx:txData>
              <cx:f>'task 9'!$C$1</cx:f>
              <cx:v>City_Mileage_km_litre</cx:v>
            </cx:txData>
          </cx:tx>
          <cx:dataId val="0"/>
          <cx:layoutPr>
            <cx:binning intervalClosed="r">
              <cx:binSize val="0.88000000000000012"/>
            </cx:binning>
          </cx:layoutPr>
        </cx:series>
      </cx:plotAreaRegion>
      <cx:axis id="0">
        <cx:catScaling gapWidth="0"/>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'task 9'!$D$2:$D$769</cx:f>
        <cx:lvl ptCount="768" formatCode="General">
          <cx:pt idx="0">24</cx:pt>
          <cx:pt idx="1">24</cx:pt>
          <cx:pt idx="2">15</cx:pt>
          <cx:pt idx="3">24</cx:pt>
          <cx:pt idx="4">24</cx:pt>
          <cx:pt idx="5">24</cx:pt>
          <cx:pt idx="6">28</cx:pt>
          <cx:pt idx="7">28</cx:pt>
          <cx:pt idx="8">28</cx:pt>
          <cx:pt idx="9">28</cx:pt>
          <cx:pt idx="10">28</cx:pt>
          <cx:pt idx="11">28</cx:pt>
          <cx:pt idx="12">28</cx:pt>
          <cx:pt idx="13">28</cx:pt>
          <cx:pt idx="14">28</cx:pt>
          <cx:pt idx="15">28</cx:pt>
          <cx:pt idx="16">28</cx:pt>
          <cx:pt idx="17">28</cx:pt>
          <cx:pt idx="18">40</cx:pt>
          <cx:pt idx="19">40</cx:pt>
          <cx:pt idx="20">40</cx:pt>
          <cx:pt idx="21">40</cx:pt>
          <cx:pt idx="22">40</cx:pt>
          <cx:pt idx="23">35</cx:pt>
          <cx:pt idx="24">35</cx:pt>
          <cx:pt idx="25">35</cx:pt>
          <cx:pt idx="26">35</cx:pt>
          <cx:pt idx="27">35</cx:pt>
          <cx:pt idx="28">35</cx:pt>
          <cx:pt idx="29">35</cx:pt>
          <cx:pt idx="30">60</cx:pt>
          <cx:pt idx="31">35</cx:pt>
          <cx:pt idx="32">35</cx:pt>
          <cx:pt idx="33">35</cx:pt>
          <cx:pt idx="34">35</cx:pt>
          <cx:pt idx="35">35</cx:pt>
          <cx:pt idx="36">60</cx:pt>
          <cx:pt idx="37">35</cx:pt>
          <cx:pt idx="38">35</cx:pt>
          <cx:pt idx="39">35</cx:pt>
          <cx:pt idx="40">35</cx:pt>
          <cx:pt idx="41">35</cx:pt>
          <cx:pt idx="42">35</cx:pt>
          <cx:pt idx="43">35</cx:pt>
          <cx:pt idx="44">35</cx:pt>
          <cx:pt idx="45">35</cx:pt>
          <cx:pt idx="46">35</cx:pt>
          <cx:pt idx="47">35</cx:pt>
          <cx:pt idx="48">35</cx:pt>
          <cx:pt idx="49">35</cx:pt>
          <cx:pt idx="50">35</cx:pt>
          <cx:pt idx="51">35</cx:pt>
          <cx:pt idx="52">35</cx:pt>
          <cx:pt idx="53">35</cx:pt>
          <cx:pt idx="54">35</cx:pt>
          <cx:pt idx="55">32</cx:pt>
          <cx:pt idx="56">32</cx:pt>
          <cx:pt idx="57">32</cx:pt>
          <cx:pt idx="58">32</cx:pt>
          <cx:pt idx="59">32</cx:pt>
          <cx:pt idx="60">32</cx:pt>
          <cx:pt idx="61">32</cx:pt>
          <cx:pt idx="62">40</cx:pt>
          <cx:pt idx="63">40</cx:pt>
          <cx:pt idx="64">40</cx:pt>
          <cx:pt idx="65">40</cx:pt>
          <cx:pt idx="66">45</cx:pt>
          <cx:pt idx="67">45</cx:pt>
          <cx:pt idx="68">45</cx:pt>
          <cx:pt idx="69">45</cx:pt>
          <cx:pt idx="70">45</cx:pt>
          <cx:pt idx="71">45</cx:pt>
          <cx:pt idx="72">45</cx:pt>
          <cx:pt idx="73">45</cx:pt>
          <cx:pt idx="74">45</cx:pt>
          <cx:pt idx="75">45</cx:pt>
          <cx:pt idx="76">45</cx:pt>
          <cx:pt idx="77">45</cx:pt>
          <cx:pt idx="78">45</cx:pt>
          <cx:pt idx="79">45</cx:pt>
          <cx:pt idx="80">44</cx:pt>
          <cx:pt idx="81">44</cx:pt>
          <cx:pt idx="82">44</cx:pt>
          <cx:pt idx="83">44</cx:pt>
          <cx:pt idx="84">44</cx:pt>
          <cx:pt idx="85">44</cx:pt>
          <cx:pt idx="86">44</cx:pt>
          <cx:pt idx="87">44</cx:pt>
          <cx:pt idx="88">43</cx:pt>
          <cx:pt idx="89">43</cx:pt>
          <cx:pt idx="90">43</cx:pt>
          <cx:pt idx="91">43</cx:pt>
          <cx:pt idx="92">43</cx:pt>
          <cx:pt idx="93">43</cx:pt>
          <cx:pt idx="94">42</cx:pt>
          <cx:pt idx="95">42</cx:pt>
          <cx:pt idx="96">42</cx:pt>
          <cx:pt idx="97">45</cx:pt>
          <cx:pt idx="98">45</cx:pt>
          <cx:pt idx="99">45</cx:pt>
          <cx:pt idx="100">45</cx:pt>
          <cx:pt idx="101">45</cx:pt>
          <cx:pt idx="102">45</cx:pt>
          <cx:pt idx="103">45</cx:pt>
          <cx:pt idx="104">45</cx:pt>
          <cx:pt idx="105">45</cx:pt>
          <cx:pt idx="106">45</cx:pt>
          <cx:pt idx="107">45</cx:pt>
          <cx:pt idx="108">45</cx:pt>
          <cx:pt idx="109">37</cx:pt>
          <cx:pt idx="110">37</cx:pt>
          <cx:pt idx="111">37</cx:pt>
          <cx:pt idx="112">37</cx:pt>
          <cx:pt idx="113">37</cx:pt>
          <cx:pt idx="114">37</cx:pt>
          <cx:pt idx="115">37</cx:pt>
          <cx:pt idx="116">37</cx:pt>
          <cx:pt idx="117">37</cx:pt>
          <cx:pt idx="118">37</cx:pt>
          <cx:pt idx="119">37</cx:pt>
          <cx:pt idx="120">37</cx:pt>
          <cx:pt idx="121">45</cx:pt>
          <cx:pt idx="122">45</cx:pt>
          <cx:pt idx="123">45</cx:pt>
          <cx:pt idx="124">45</cx:pt>
          <cx:pt idx="125">45</cx:pt>
          <cx:pt idx="126">45</cx:pt>
          <cx:pt idx="127">45</cx:pt>
          <cx:pt idx="128">45</cx:pt>
          <cx:pt idx="129">37</cx:pt>
          <cx:pt idx="130">37</cx:pt>
          <cx:pt idx="131">37</cx:pt>
          <cx:pt idx="132">37</cx:pt>
          <cx:pt idx="133">37</cx:pt>
          <cx:pt idx="134">37</cx:pt>
          <cx:pt idx="135">37</cx:pt>
          <cx:pt idx="136">37</cx:pt>
          <cx:pt idx="137">37</cx:pt>
          <cx:pt idx="138">37</cx:pt>
          <cx:pt idx="139">37</cx:pt>
          <cx:pt idx="140">37</cx:pt>
          <cx:pt idx="141">37</cx:pt>
          <cx:pt idx="142">37</cx:pt>
          <cx:pt idx="143">40</cx:pt>
          <cx:pt idx="144">40</cx:pt>
          <cx:pt idx="145">40</cx:pt>
          <cx:pt idx="146">42</cx:pt>
          <cx:pt idx="147">42</cx:pt>
          <cx:pt idx="148">42</cx:pt>
          <cx:pt idx="149">42</cx:pt>
          <cx:pt idx="150">42</cx:pt>
          <cx:pt idx="151">45</cx:pt>
          <cx:pt idx="152">45</cx:pt>
          <cx:pt idx="153">45</cx:pt>
          <cx:pt idx="154">45</cx:pt>
          <cx:pt idx="155">45</cx:pt>
          <cx:pt idx="156">45</cx:pt>
          <cx:pt idx="157">45</cx:pt>
          <cx:pt idx="158">45</cx:pt>
          <cx:pt idx="159">42</cx:pt>
          <cx:pt idx="160">42</cx:pt>
          <cx:pt idx="161">42</cx:pt>
          <cx:pt idx="162">40</cx:pt>
          <cx:pt idx="163">40</cx:pt>
          <cx:pt idx="164">40</cx:pt>
          <cx:pt idx="165">40</cx:pt>
          <cx:pt idx="166">40</cx:pt>
          <cx:pt idx="167">42</cx:pt>
          <cx:pt idx="168">42</cx:pt>
          <cx:pt idx="169">42</cx:pt>
          <cx:pt idx="170">42</cx:pt>
          <cx:pt idx="171">40</cx:pt>
          <cx:pt idx="172">45</cx:pt>
          <cx:pt idx="173">45</cx:pt>
          <cx:pt idx="174">45</cx:pt>
          <cx:pt idx="175">45</cx:pt>
          <cx:pt idx="176">45</cx:pt>
          <cx:pt idx="177">45</cx:pt>
          <cx:pt idx="178">45</cx:pt>
          <cx:pt idx="179">45</cx:pt>
          <cx:pt idx="180">45</cx:pt>
          <cx:pt idx="181">45</cx:pt>
          <cx:pt idx="182">45</cx:pt>
          <cx:pt idx="183">45</cx:pt>
          <cx:pt idx="184">45</cx:pt>
          <cx:pt idx="185">45</cx:pt>
          <cx:pt idx="186">45</cx:pt>
          <cx:pt idx="187">45</cx:pt>
          <cx:pt idx="188">50</cx:pt>
          <cx:pt idx="189">50</cx:pt>
          <cx:pt idx="190">50</cx:pt>
          <cx:pt idx="191">37</cx:pt>
          <cx:pt idx="192">37</cx:pt>
          <cx:pt idx="193">37</cx:pt>
          <cx:pt idx="194">37</cx:pt>
          <cx:pt idx="195">37</cx:pt>
          <cx:pt idx="196">70</cx:pt>
          <cx:pt idx="197">70</cx:pt>
          <cx:pt idx="198">71</cx:pt>
          <cx:pt idx="199">71</cx:pt>
          <cx:pt idx="200">66</cx:pt>
          <cx:pt idx="201">66</cx:pt>
          <cx:pt idx="202">66</cx:pt>
          <cx:pt idx="203">66</cx:pt>
          <cx:pt idx="204">66</cx:pt>
          <cx:pt idx="205">67</cx:pt>
          <cx:pt idx="206">67</cx:pt>
          <cx:pt idx="207">67</cx:pt>
          <cx:pt idx="208">60.899999999999999</cx:pt>
          <cx:pt idx="209">52</cx:pt>
          <cx:pt idx="210">87</cx:pt>
          <cx:pt idx="211">78</cx:pt>
          <cx:pt idx="212">78</cx:pt>
          <cx:pt idx="213">78</cx:pt>
          <cx:pt idx="214">78</cx:pt>
          <cx:pt idx="215">46</cx:pt>
          <cx:pt idx="216">78</cx:pt>
          <cx:pt idx="217">35</cx:pt>
          <cx:pt idx="218">35</cx:pt>
          <cx:pt idx="219">35</cx:pt>
          <cx:pt idx="220">35</cx:pt>
          <cx:pt idx="221">35</cx:pt>
          <cx:pt idx="222">35</cx:pt>
          <cx:pt idx="223">35</cx:pt>
          <cx:pt idx="224">35</cx:pt>
          <cx:pt idx="225">27</cx:pt>
          <cx:pt idx="226">27</cx:pt>
          <cx:pt idx="227">27</cx:pt>
          <cx:pt idx="228">27</cx:pt>
          <cx:pt idx="229">27</cx:pt>
          <cx:pt idx="230">27</cx:pt>
          <cx:pt idx="231">27</cx:pt>
          <cx:pt idx="232">27</cx:pt>
          <cx:pt idx="233">27</cx:pt>
          <cx:pt idx="234">27</cx:pt>
          <cx:pt idx="235">35</cx:pt>
          <cx:pt idx="236">35</cx:pt>
          <cx:pt idx="237">35</cx:pt>
          <cx:pt idx="238">35</cx:pt>
          <cx:pt idx="239">35</cx:pt>
          <cx:pt idx="240">35</cx:pt>
          <cx:pt idx="241">35</cx:pt>
          <cx:pt idx="242">35</cx:pt>
          <cx:pt idx="243">35</cx:pt>
          <cx:pt idx="244">35</cx:pt>
          <cx:pt idx="245">35</cx:pt>
          <cx:pt idx="246">43</cx:pt>
          <cx:pt idx="247">43</cx:pt>
          <cx:pt idx="248">43</cx:pt>
          <cx:pt idx="249">43</cx:pt>
          <cx:pt idx="250">43</cx:pt>
          <cx:pt idx="251">43</cx:pt>
          <cx:pt idx="252">35</cx:pt>
          <cx:pt idx="253">35</cx:pt>
          <cx:pt idx="254">35</cx:pt>
          <cx:pt idx="255">35</cx:pt>
          <cx:pt idx="256">35</cx:pt>
          <cx:pt idx="257">35</cx:pt>
          <cx:pt idx="258">35</cx:pt>
          <cx:pt idx="259">35</cx:pt>
          <cx:pt idx="260">35</cx:pt>
          <cx:pt idx="261">35</cx:pt>
          <cx:pt idx="262">35</cx:pt>
          <cx:pt idx="263">35</cx:pt>
          <cx:pt idx="264">35</cx:pt>
          <cx:pt idx="265">35</cx:pt>
          <cx:pt idx="266">35</cx:pt>
          <cx:pt idx="267">35</cx:pt>
          <cx:pt idx="268">35</cx:pt>
          <cx:pt idx="269">35</cx:pt>
          <cx:pt idx="270">35</cx:pt>
          <cx:pt idx="271">35</cx:pt>
          <cx:pt idx="272">35</cx:pt>
          <cx:pt idx="273">35</cx:pt>
          <cx:pt idx="274">37</cx:pt>
          <cx:pt idx="275">37</cx:pt>
          <cx:pt idx="276">37</cx:pt>
          <cx:pt idx="277">37</cx:pt>
          <cx:pt idx="278">37</cx:pt>
          <cx:pt idx="279">37</cx:pt>
          <cx:pt idx="280">37</cx:pt>
          <cx:pt idx="281">37</cx:pt>
          <cx:pt idx="282">37</cx:pt>
          <cx:pt idx="283">37</cx:pt>
          <cx:pt idx="284">37</cx:pt>
          <cx:pt idx="285">37</cx:pt>
          <cx:pt idx="286">37</cx:pt>
          <cx:pt idx="287">37</cx:pt>
          <cx:pt idx="288">37</cx:pt>
          <cx:pt idx="289">37</cx:pt>
          <cx:pt idx="290">37</cx:pt>
          <cx:pt idx="291">37</cx:pt>
          <cx:pt idx="292">37</cx:pt>
          <cx:pt idx="293">37</cx:pt>
          <cx:pt idx="294">37</cx:pt>
          <cx:pt idx="295">37</cx:pt>
          <cx:pt idx="296">37</cx:pt>
          <cx:pt idx="297">37</cx:pt>
          <cx:pt idx="298">35</cx:pt>
          <cx:pt idx="299">35</cx:pt>
          <cx:pt idx="300">35</cx:pt>
          <cx:pt idx="301">35</cx:pt>
          <cx:pt idx="302">35</cx:pt>
          <cx:pt idx="303">35</cx:pt>
          <cx:pt idx="304">44</cx:pt>
          <cx:pt idx="305">44</cx:pt>
          <cx:pt idx="306">44</cx:pt>
          <cx:pt idx="307">44</cx:pt>
          <cx:pt idx="308">44</cx:pt>
          <cx:pt idx="309">44</cx:pt>
          <cx:pt idx="310">44</cx:pt>
          <cx:pt idx="311">44</cx:pt>
          <cx:pt idx="312">44</cx:pt>
          <cx:pt idx="313">44</cx:pt>
          <cx:pt idx="314">44</cx:pt>
          <cx:pt idx="315">40</cx:pt>
          <cx:pt idx="316">40</cx:pt>
          <cx:pt idx="317">45</cx:pt>
          <cx:pt idx="318">45</cx:pt>
          <cx:pt idx="319">45</cx:pt>
          <cx:pt idx="320">45</cx:pt>
          <cx:pt idx="321">45</cx:pt>
          <cx:pt idx="322">45</cx:pt>
          <cx:pt idx="323">45</cx:pt>
          <cx:pt idx="324">45</cx:pt>
          <cx:pt idx="325">45</cx:pt>
          <cx:pt idx="326">44</cx:pt>
          <cx:pt idx="327">44</cx:pt>
          <cx:pt idx="328">44</cx:pt>
          <cx:pt idx="329">44</cx:pt>
          <cx:pt idx="330">44</cx:pt>
          <cx:pt idx="331">44</cx:pt>
          <cx:pt idx="332">44</cx:pt>
          <cx:pt idx="333">44</cx:pt>
          <cx:pt idx="334">44</cx:pt>
          <cx:pt idx="335">44</cx:pt>
          <cx:pt idx="336">44</cx:pt>
          <cx:pt idx="337">44</cx:pt>
          <cx:pt idx="338">44</cx:pt>
          <cx:pt idx="339">44</cx:pt>
          <cx:pt idx="340">44</cx:pt>
          <cx:pt idx="341">44</cx:pt>
          <cx:pt idx="342">44</cx:pt>
          <cx:pt idx="343">44</cx:pt>
          <cx:pt idx="344">44</cx:pt>
          <cx:pt idx="345">44</cx:pt>
          <cx:pt idx="346">44</cx:pt>
          <cx:pt idx="347">44</cx:pt>
          <cx:pt idx="348">44</cx:pt>
          <cx:pt idx="349">44</cx:pt>
          <cx:pt idx="350">60</cx:pt>
          <cx:pt idx="351">60</cx:pt>
          <cx:pt idx="352">60</cx:pt>
          <cx:pt idx="353">60</cx:pt>
          <cx:pt idx="354">60</cx:pt>
          <cx:pt idx="355">60</cx:pt>
          <cx:pt idx="356">48</cx:pt>
          <cx:pt idx="357">48</cx:pt>
          <cx:pt idx="358">48</cx:pt>
          <cx:pt idx="359">48</cx:pt>
          <cx:pt idx="360">48</cx:pt>
          <cx:pt idx="361">48</cx:pt>
          <cx:pt idx="362">48</cx:pt>
          <cx:pt idx="363">48</cx:pt>
          <cx:pt idx="364">48</cx:pt>
          <cx:pt idx="365">40</cx:pt>
          <cx:pt idx="366">40</cx:pt>
          <cx:pt idx="367">40</cx:pt>
          <cx:pt idx="368">40</cx:pt>
          <cx:pt idx="369">52</cx:pt>
          <cx:pt idx="370">52</cx:pt>
          <cx:pt idx="371">52</cx:pt>
          <cx:pt idx="372">52</cx:pt>
          <cx:pt idx="373">52</cx:pt>
          <cx:pt idx="374">52</cx:pt>
          <cx:pt idx="375">52</cx:pt>
          <cx:pt idx="376">52</cx:pt>
          <cx:pt idx="377">52</cx:pt>
          <cx:pt idx="378">52</cx:pt>
          <cx:pt idx="379">52</cx:pt>
          <cx:pt idx="380">52</cx:pt>
          <cx:pt idx="381">50</cx:pt>
          <cx:pt idx="382">50</cx:pt>
          <cx:pt idx="383">50</cx:pt>
          <cx:pt idx="384">50</cx:pt>
          <cx:pt idx="385">50</cx:pt>
          <cx:pt idx="386">50</cx:pt>
          <cx:pt idx="387">50</cx:pt>
          <cx:pt idx="388">50</cx:pt>
          <cx:pt idx="389">50</cx:pt>
          <cx:pt idx="390">45</cx:pt>
          <cx:pt idx="391">45</cx:pt>
          <cx:pt idx="392">45</cx:pt>
          <cx:pt idx="393">45</cx:pt>
          <cx:pt idx="394">45</cx:pt>
          <cx:pt idx="395">45</cx:pt>
          <cx:pt idx="396">45</cx:pt>
          <cx:pt idx="397">45</cx:pt>
          <cx:pt idx="398">45</cx:pt>
          <cx:pt idx="399">45</cx:pt>
          <cx:pt idx="400">45</cx:pt>
          <cx:pt idx="401">45</cx:pt>
          <cx:pt idx="402">45</cx:pt>
          <cx:pt idx="403">42</cx:pt>
          <cx:pt idx="404">42</cx:pt>
          <cx:pt idx="405">42</cx:pt>
          <cx:pt idx="406">42</cx:pt>
          <cx:pt idx="407">42</cx:pt>
          <cx:pt idx="408">42</cx:pt>
          <cx:pt idx="409">42</cx:pt>
          <cx:pt idx="410">42</cx:pt>
          <cx:pt idx="411">42</cx:pt>
          <cx:pt idx="412">42</cx:pt>
          <cx:pt idx="413">42</cx:pt>
          <cx:pt idx="414">50</cx:pt>
          <cx:pt idx="415">50</cx:pt>
          <cx:pt idx="416">50</cx:pt>
          <cx:pt idx="417">50</cx:pt>
          <cx:pt idx="418">50</cx:pt>
          <cx:pt idx="419">50</cx:pt>
          <cx:pt idx="420">50</cx:pt>
          <cx:pt idx="421">55</cx:pt>
          <cx:pt idx="422">55</cx:pt>
          <cx:pt idx="423">55</cx:pt>
          <cx:pt idx="424">55</cx:pt>
          <cx:pt idx="425">55</cx:pt>
          <cx:pt idx="426">55</cx:pt>
          <cx:pt idx="427">55</cx:pt>
          <cx:pt idx="428">55</cx:pt>
          <cx:pt idx="429">55</cx:pt>
          <cx:pt idx="430">55</cx:pt>
          <cx:pt idx="431">45</cx:pt>
          <cx:pt idx="432">45</cx:pt>
          <cx:pt idx="433">35</cx:pt>
          <cx:pt idx="434">35</cx:pt>
          <cx:pt idx="435">35</cx:pt>
          <cx:pt idx="436">60</cx:pt>
          <cx:pt idx="437">60</cx:pt>
          <cx:pt idx="438">60</cx:pt>
          <cx:pt idx="439">45</cx:pt>
          <cx:pt idx="440">45</cx:pt>
          <cx:pt idx="441">45</cx:pt>
          <cx:pt idx="442">45</cx:pt>
          <cx:pt idx="443">60</cx:pt>
          <cx:pt idx="444">60</cx:pt>
          <cx:pt idx="445">60</cx:pt>
          <cx:pt idx="446">45</cx:pt>
          <cx:pt idx="447">45</cx:pt>
          <cx:pt idx="448">45</cx:pt>
          <cx:pt idx="449">45</cx:pt>
          <cx:pt idx="450">45</cx:pt>
          <cx:pt idx="451">45</cx:pt>
          <cx:pt idx="452">45</cx:pt>
          <cx:pt idx="453">45</cx:pt>
          <cx:pt idx="454">60</cx:pt>
          <cx:pt idx="455">80</cx:pt>
          <cx:pt idx="456">80</cx:pt>
          <cx:pt idx="457">60</cx:pt>
          <cx:pt idx="458">60</cx:pt>
          <cx:pt idx="459">60</cx:pt>
          <cx:pt idx="460">60</cx:pt>
          <cx:pt idx="461">60</cx:pt>
          <cx:pt idx="462">60</cx:pt>
          <cx:pt idx="463">55</cx:pt>
          <cx:pt idx="464">55</cx:pt>
          <cx:pt idx="465">55</cx:pt>
          <cx:pt idx="466">55</cx:pt>
          <cx:pt idx="467">70</cx:pt>
          <cx:pt idx="468">70</cx:pt>
          <cx:pt idx="469">70</cx:pt>
          <cx:pt idx="470">70</cx:pt>
          <cx:pt idx="471">70</cx:pt>
          <cx:pt idx="472">70</cx:pt>
          <cx:pt idx="473">70</cx:pt>
          <cx:pt idx="474">70</cx:pt>
          <cx:pt idx="475">70</cx:pt>
          <cx:pt idx="476">70</cx:pt>
          <cx:pt idx="477">70</cx:pt>
          <cx:pt idx="478">70</cx:pt>
          <cx:pt idx="479">70</cx:pt>
          <cx:pt idx="480">70</cx:pt>
          <cx:pt idx="481">70</cx:pt>
          <cx:pt idx="482">70</cx:pt>
          <cx:pt idx="483">70</cx:pt>
          <cx:pt idx="484">70</cx:pt>
          <cx:pt idx="485">70</cx:pt>
          <cx:pt idx="486">70</cx:pt>
          <cx:pt idx="487">70</cx:pt>
          <cx:pt idx="488">60</cx:pt>
          <cx:pt idx="489">60</cx:pt>
          <cx:pt idx="490">60</cx:pt>
          <cx:pt idx="491">60</cx:pt>
          <cx:pt idx="492">60</cx:pt>
          <cx:pt idx="493">55</cx:pt>
          <cx:pt idx="494">55</cx:pt>
          <cx:pt idx="495">55</cx:pt>
          <cx:pt idx="496">55</cx:pt>
          <cx:pt idx="497">55</cx:pt>
          <cx:pt idx="498">55</cx:pt>
          <cx:pt idx="499">55</cx:pt>
          <cx:pt idx="500">55</cx:pt>
          <cx:pt idx="501">55</cx:pt>
          <cx:pt idx="502">55</cx:pt>
          <cx:pt idx="503">55</cx:pt>
          <cx:pt idx="504">55</cx:pt>
          <cx:pt idx="505">55</cx:pt>
          <cx:pt idx="506">55</cx:pt>
          <cx:pt idx="507">55</cx:pt>
          <cx:pt idx="508">55</cx:pt>
          <cx:pt idx="509">55</cx:pt>
          <cx:pt idx="510">55</cx:pt>
          <cx:pt idx="511">55</cx:pt>
          <cx:pt idx="512">43</cx:pt>
          <cx:pt idx="513">43</cx:pt>
          <cx:pt idx="514">55</cx:pt>
          <cx:pt idx="515">66</cx:pt>
          <cx:pt idx="516">66</cx:pt>
          <cx:pt idx="517">66</cx:pt>
          <cx:pt idx="518">66</cx:pt>
          <cx:pt idx="519">66</cx:pt>
          <cx:pt idx="520">66</cx:pt>
          <cx:pt idx="521">66</cx:pt>
          <cx:pt idx="522">80</cx:pt>
          <cx:pt idx="523">80</cx:pt>
          <cx:pt idx="524">80</cx:pt>
          <cx:pt idx="525">80</cx:pt>
          <cx:pt idx="526">80</cx:pt>
          <cx:pt idx="527">80</cx:pt>
          <cx:pt idx="528">80</cx:pt>
          <cx:pt idx="529">80</cx:pt>
          <cx:pt idx="530">80</cx:pt>
          <cx:pt idx="531">80</cx:pt>
          <cx:pt idx="532">63</cx:pt>
          <cx:pt idx="533">51</cx:pt>
          <cx:pt idx="534">51</cx:pt>
          <cx:pt idx="535">51</cx:pt>
          <cx:pt idx="536">61</cx:pt>
          <cx:pt idx="537">51</cx:pt>
          <cx:pt idx="538">40</cx:pt>
          <cx:pt idx="539">40</cx:pt>
          <cx:pt idx="540">59</cx:pt>
          <cx:pt idx="541">60</cx:pt>
          <cx:pt idx="542">68</cx:pt>
          <cx:pt idx="543">68</cx:pt>
          <cx:pt idx="544">52</cx:pt>
          <cx:pt idx="545">52</cx:pt>
          <cx:pt idx="546">93</cx:pt>
          <cx:pt idx="547">35</cx:pt>
          <cx:pt idx="548">36</cx:pt>
          <cx:pt idx="549">42</cx:pt>
          <cx:pt idx="550">40</cx:pt>
          <cx:pt idx="551">42</cx:pt>
          <cx:pt idx="552">40</cx:pt>
          <cx:pt idx="553">42</cx:pt>
          <cx:pt idx="554">40</cx:pt>
          <cx:pt idx="555">37</cx:pt>
          <cx:pt idx="556">37</cx:pt>
          <cx:pt idx="557">37</cx:pt>
          <cx:pt idx="558">37</cx:pt>
          <cx:pt idx="559">37</cx:pt>
          <cx:pt idx="560">37</cx:pt>
          <cx:pt idx="561">37</cx:pt>
          <cx:pt idx="562">37</cx:pt>
          <cx:pt idx="563">37</cx:pt>
          <cx:pt idx="564">37</cx:pt>
          <cx:pt idx="565">37</cx:pt>
          <cx:pt idx="566">37</cx:pt>
          <cx:pt idx="567">37</cx:pt>
          <cx:pt idx="568">43</cx:pt>
          <cx:pt idx="569">43</cx:pt>
          <cx:pt idx="570">43</cx:pt>
          <cx:pt idx="571">43</cx:pt>
          <cx:pt idx="572">43</cx:pt>
          <cx:pt idx="573">43</cx:pt>
          <cx:pt idx="574">45</cx:pt>
          <cx:pt idx="575">45</cx:pt>
          <cx:pt idx="576">45</cx:pt>
          <cx:pt idx="577">45</cx:pt>
          <cx:pt idx="578">45</cx:pt>
          <cx:pt idx="579">45</cx:pt>
          <cx:pt idx="580">45</cx:pt>
          <cx:pt idx="581">45</cx:pt>
          <cx:pt idx="582">45</cx:pt>
          <cx:pt idx="583">45</cx:pt>
          <cx:pt idx="584">37</cx:pt>
          <cx:pt idx="585">60</cx:pt>
          <cx:pt idx="586">60</cx:pt>
          <cx:pt idx="587">60</cx:pt>
          <cx:pt idx="588">60</cx:pt>
          <cx:pt idx="589">60</cx:pt>
          <cx:pt idx="590">60</cx:pt>
          <cx:pt idx="591">60</cx:pt>
          <cx:pt idx="592">48</cx:pt>
          <cx:pt idx="593">48</cx:pt>
          <cx:pt idx="594">48</cx:pt>
          <cx:pt idx="595">48</cx:pt>
          <cx:pt idx="596">50</cx:pt>
          <cx:pt idx="597">50</cx:pt>
          <cx:pt idx="598">50</cx:pt>
          <cx:pt idx="599">50</cx:pt>
          <cx:pt idx="600">55</cx:pt>
          <cx:pt idx="601">55</cx:pt>
          <cx:pt idx="602">55</cx:pt>
          <cx:pt idx="603">55</cx:pt>
          <cx:pt idx="604">55</cx:pt>
          <cx:pt idx="605">63</cx:pt>
          <cx:pt idx="606">63</cx:pt>
          <cx:pt idx="607">63</cx:pt>
          <cx:pt idx="608">63</cx:pt>
          <cx:pt idx="609">50</cx:pt>
          <cx:pt idx="610">50</cx:pt>
          <cx:pt idx="611">50</cx:pt>
          <cx:pt idx="612">50</cx:pt>
          <cx:pt idx="613">62</cx:pt>
          <cx:pt idx="614">62</cx:pt>
          <cx:pt idx="615">62</cx:pt>
          <cx:pt idx="616">62</cx:pt>
          <cx:pt idx="617">62</cx:pt>
          <cx:pt idx="618">62</cx:pt>
          <cx:pt idx="619">62</cx:pt>
          <cx:pt idx="620">62</cx:pt>
          <cx:pt idx="621">55</cx:pt>
          <cx:pt idx="622">66</cx:pt>
          <cx:pt idx="623">55</cx:pt>
          <cx:pt idx="624">66</cx:pt>
          <cx:pt idx="625">43</cx:pt>
          <cx:pt idx="626">80</cx:pt>
          <cx:pt idx="627">80</cx:pt>
          <cx:pt idx="628">60</cx:pt>
          <cx:pt idx="629">35</cx:pt>
          <cx:pt idx="630">35</cx:pt>
          <cx:pt idx="631">37</cx:pt>
          <cx:pt idx="632">37</cx:pt>
          <cx:pt idx="633">37</cx:pt>
          <cx:pt idx="634">37</cx:pt>
          <cx:pt idx="635">37</cx:pt>
          <cx:pt idx="636">37</cx:pt>
          <cx:pt idx="637">37</cx:pt>
          <cx:pt idx="638">37</cx:pt>
          <cx:pt idx="639">37</cx:pt>
          <cx:pt idx="640">37</cx:pt>
          <cx:pt idx="641">43</cx:pt>
          <cx:pt idx="642">43</cx:pt>
          <cx:pt idx="643">43</cx:pt>
          <cx:pt idx="644">43</cx:pt>
          <cx:pt idx="645">43</cx:pt>
          <cx:pt idx="646">43</cx:pt>
          <cx:pt idx="647">43</cx:pt>
          <cx:pt idx="648">43</cx:pt>
          <cx:pt idx="649">43</cx:pt>
          <cx:pt idx="650">60</cx:pt>
          <cx:pt idx="651">60</cx:pt>
          <cx:pt idx="652">60</cx:pt>
          <cx:pt idx="653">60</cx:pt>
          <cx:pt idx="654">60</cx:pt>
          <cx:pt idx="655">43</cx:pt>
          <cx:pt idx="656">43</cx:pt>
          <cx:pt idx="657">43</cx:pt>
          <cx:pt idx="658">43</cx:pt>
          <cx:pt idx="659">43</cx:pt>
          <cx:pt idx="660">43</cx:pt>
          <cx:pt idx="661">43</cx:pt>
          <cx:pt idx="662">43</cx:pt>
          <cx:pt idx="663">43</cx:pt>
          <cx:pt idx="664">43</cx:pt>
          <cx:pt idx="665">43</cx:pt>
          <cx:pt idx="666">43</cx:pt>
          <cx:pt idx="667">43</cx:pt>
          <cx:pt idx="668">43</cx:pt>
          <cx:pt idx="669">55</cx:pt>
          <cx:pt idx="670">55</cx:pt>
          <cx:pt idx="671">55</cx:pt>
          <cx:pt idx="672">55</cx:pt>
          <cx:pt idx="673">55</cx:pt>
          <cx:pt idx="674">55</cx:pt>
          <cx:pt idx="675">55</cx:pt>
          <cx:pt idx="676">55</cx:pt>
          <cx:pt idx="677">55</cx:pt>
          <cx:pt idx="678">55</cx:pt>
          <cx:pt idx="679">55</cx:pt>
          <cx:pt idx="680">55</cx:pt>
          <cx:pt idx="681">55</cx:pt>
          <cx:pt idx="682">55</cx:pt>
          <cx:pt idx="683">55</cx:pt>
          <cx:pt idx="684">55</cx:pt>
          <cx:pt idx="685">55</cx:pt>
          <cx:pt idx="686">55</cx:pt>
          <cx:pt idx="687">55</cx:pt>
          <cx:pt idx="688">55</cx:pt>
          <cx:pt idx="689">55</cx:pt>
          <cx:pt idx="690">55</cx:pt>
          <cx:pt idx="691">55</cx:pt>
          <cx:pt idx="692">55</cx:pt>
          <cx:pt idx="693">55</cx:pt>
          <cx:pt idx="694">55</cx:pt>
          <cx:pt idx="695">55</cx:pt>
          <cx:pt idx="696">55</cx:pt>
          <cx:pt idx="697">55</cx:pt>
          <cx:pt idx="698">55</cx:pt>
          <cx:pt idx="699">55</cx:pt>
          <cx:pt idx="700">55</cx:pt>
          <cx:pt idx="701">50</cx:pt>
          <cx:pt idx="702">50</cx:pt>
          <cx:pt idx="703">50</cx:pt>
          <cx:pt idx="704">50</cx:pt>
          <cx:pt idx="705">50</cx:pt>
          <cx:pt idx="706">50</cx:pt>
          <cx:pt idx="707">70</cx:pt>
          <cx:pt idx="708">70</cx:pt>
          <cx:pt idx="709">70</cx:pt>
          <cx:pt idx="710">88</cx:pt>
          <cx:pt idx="711">88</cx:pt>
          <cx:pt idx="712">70</cx:pt>
          <cx:pt idx="713">66</cx:pt>
          <cx:pt idx="714">68</cx:pt>
          <cx:pt idx="715">32</cx:pt>
          <cx:pt idx="716">32</cx:pt>
          <cx:pt idx="717">32</cx:pt>
          <cx:pt idx="718">32</cx:pt>
          <cx:pt idx="719">32</cx:pt>
          <cx:pt idx="720">32</cx:pt>
          <cx:pt idx="721">32</cx:pt>
          <cx:pt idx="722">32</cx:pt>
          <cx:pt idx="723">32</cx:pt>
          <cx:pt idx="724">32</cx:pt>
          <cx:pt idx="725">32</cx:pt>
          <cx:pt idx="726">32</cx:pt>
          <cx:pt idx="727">32</cx:pt>
          <cx:pt idx="728">32</cx:pt>
          <cx:pt idx="729">35</cx:pt>
          <cx:pt idx="730">35</cx:pt>
          <cx:pt idx="731">35</cx:pt>
          <cx:pt idx="732">60</cx:pt>
          <cx:pt idx="733">60</cx:pt>
          <cx:pt idx="734">60</cx:pt>
          <cx:pt idx="735">60</cx:pt>
          <cx:pt idx="736">60</cx:pt>
          <cx:pt idx="737">60</cx:pt>
          <cx:pt idx="738">50</cx:pt>
          <cx:pt idx="739">42</cx:pt>
          <cx:pt idx="740">42</cx:pt>
          <cx:pt idx="741">42</cx:pt>
          <cx:pt idx="742">42</cx:pt>
          <cx:pt idx="743">42</cx:pt>
          <cx:pt idx="744">42</cx:pt>
          <cx:pt idx="745">42</cx:pt>
          <cx:pt idx="746">42</cx:pt>
          <cx:pt idx="747">42</cx:pt>
          <cx:pt idx="748">42</cx:pt>
          <cx:pt idx="749">42</cx:pt>
          <cx:pt idx="750">42</cx:pt>
          <cx:pt idx="751">42</cx:pt>
          <cx:pt idx="752">42</cx:pt>
          <cx:pt idx="753">50</cx:pt>
          <cx:pt idx="754">50</cx:pt>
          <cx:pt idx="755">50</cx:pt>
          <cx:pt idx="756">50</cx:pt>
          <cx:pt idx="757">50</cx:pt>
          <cx:pt idx="758">50</cx:pt>
          <cx:pt idx="759">50</cx:pt>
          <cx:pt idx="760">50</cx:pt>
          <cx:pt idx="761">50</cx:pt>
          <cx:pt idx="762">50</cx:pt>
          <cx:pt idx="763">50</cx:pt>
          <cx:pt idx="764">50</cx:pt>
          <cx:pt idx="765">50</cx:pt>
          <cx:pt idx="766">50</cx:pt>
          <cx:pt idx="767">50</cx:pt>
        </cx:lvl>
      </cx:numDim>
    </cx:data>
  </cx:chartData>
  <cx:chart>
    <cx:title pos="t" align="ctr" overlay="0">
      <cx:tx>
        <cx:txData>
          <cx:v>Fuel Tank Capacity</cx:v>
        </cx:txData>
      </cx:tx>
      <cx:txPr>
        <a:bodyPr spcFirstLastPara="1" vertOverflow="ellipsis" horzOverflow="overflow" wrap="square" lIns="0" tIns="0" rIns="0" bIns="0" anchor="ctr" anchorCtr="1"/>
        <a:lstStyle/>
        <a:p>
          <a:pPr algn="ctr" rtl="0">
            <a:defRPr/>
          </a:pPr>
          <a:r>
            <a:rPr lang="en-US" sz="2128" b="1" i="0" u="none" strike="noStrike" spc="100" baseline="0" dirty="0">
              <a:solidFill>
                <a:prstClr val="white">
                  <a:lumMod val="95000"/>
                </a:prstClr>
              </a:solidFill>
              <a:effectLst>
                <a:outerShdw blurRad="50800" dist="38100" dir="5400000" algn="t" rotWithShape="0">
                  <a:prstClr val="black">
                    <a:alpha val="40000"/>
                  </a:prstClr>
                </a:outerShdw>
              </a:effectLst>
              <a:latin typeface="Calibri" panose="020F0502020204030204"/>
            </a:rPr>
            <a:t>Fuel Tank Capacity</a:t>
          </a:r>
        </a:p>
      </cx:txPr>
    </cx:title>
    <cx:plotArea>
      <cx:plotAreaRegion>
        <cx:series layoutId="clusteredColumn" uniqueId="{B2A7B619-A0E5-4895-BA29-BFCA0AC2B830}" formatIdx="0">
          <cx:tx>
            <cx:txData>
              <cx:f>'task 9'!$D$1</cx:f>
              <cx:v>Fuel_Tank_Capacity_litre</cx:v>
            </cx:txData>
          </cx:tx>
          <cx:dataId val="0"/>
          <cx:layoutPr>
            <cx:binning intervalClosed="r">
              <cx:binSize val="3"/>
            </cx:binning>
          </cx:layoutPr>
        </cx:series>
      </cx:plotAreaRegion>
      <cx:axis id="0">
        <cx:catScaling gapWidth="0"/>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 id="17">
  <a:schemeClr val="accent4"/>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5.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0FC2-76FA-E4DA-C39F-5A5D8BFEB1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9723E53-9658-2975-5A7F-E35EF8E40D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7D5B22-46C7-F6C8-89CD-322311BA4826}"/>
              </a:ext>
            </a:extLst>
          </p:cNvPr>
          <p:cNvSpPr>
            <a:spLocks noGrp="1"/>
          </p:cNvSpPr>
          <p:nvPr>
            <p:ph type="dt" sz="half" idx="10"/>
          </p:nvPr>
        </p:nvSpPr>
        <p:spPr/>
        <p:txBody>
          <a:bodyPr/>
          <a:lstStyle/>
          <a:p>
            <a:fld id="{2E478C91-DBFB-43C9-98FC-38C257CB02DC}" type="datetimeFigureOut">
              <a:rPr lang="en-IN" smtClean="0"/>
              <a:t>03-08-2024</a:t>
            </a:fld>
            <a:endParaRPr lang="en-IN"/>
          </a:p>
        </p:txBody>
      </p:sp>
      <p:sp>
        <p:nvSpPr>
          <p:cNvPr id="5" name="Footer Placeholder 4">
            <a:extLst>
              <a:ext uri="{FF2B5EF4-FFF2-40B4-BE49-F238E27FC236}">
                <a16:creationId xmlns:a16="http://schemas.microsoft.com/office/drawing/2014/main" id="{326486B4-9373-DEDE-F7A9-94492F5C56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147582-219B-0454-3427-ADA8B1350427}"/>
              </a:ext>
            </a:extLst>
          </p:cNvPr>
          <p:cNvSpPr>
            <a:spLocks noGrp="1"/>
          </p:cNvSpPr>
          <p:nvPr>
            <p:ph type="sldNum" sz="quarter" idx="12"/>
          </p:nvPr>
        </p:nvSpPr>
        <p:spPr/>
        <p:txBody>
          <a:bodyPr/>
          <a:lstStyle/>
          <a:p>
            <a:fld id="{8227DE1E-3CA3-48A1-9E0D-42D2A4C4671B}" type="slidenum">
              <a:rPr lang="en-IN" smtClean="0"/>
              <a:t>‹#›</a:t>
            </a:fld>
            <a:endParaRPr lang="en-IN"/>
          </a:p>
        </p:txBody>
      </p:sp>
    </p:spTree>
    <p:extLst>
      <p:ext uri="{BB962C8B-B14F-4D97-AF65-F5344CB8AC3E}">
        <p14:creationId xmlns:p14="http://schemas.microsoft.com/office/powerpoint/2010/main" val="344967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89A47-1245-0B68-3CB0-BEE7EE0AF7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96D613-BB5C-D225-93C9-233C8F3D73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A1CE9A-6633-BA02-D3D7-EB8771849D00}"/>
              </a:ext>
            </a:extLst>
          </p:cNvPr>
          <p:cNvSpPr>
            <a:spLocks noGrp="1"/>
          </p:cNvSpPr>
          <p:nvPr>
            <p:ph type="dt" sz="half" idx="10"/>
          </p:nvPr>
        </p:nvSpPr>
        <p:spPr/>
        <p:txBody>
          <a:bodyPr/>
          <a:lstStyle/>
          <a:p>
            <a:fld id="{2E478C91-DBFB-43C9-98FC-38C257CB02DC}" type="datetimeFigureOut">
              <a:rPr lang="en-IN" smtClean="0"/>
              <a:t>03-08-2024</a:t>
            </a:fld>
            <a:endParaRPr lang="en-IN"/>
          </a:p>
        </p:txBody>
      </p:sp>
      <p:sp>
        <p:nvSpPr>
          <p:cNvPr id="5" name="Footer Placeholder 4">
            <a:extLst>
              <a:ext uri="{FF2B5EF4-FFF2-40B4-BE49-F238E27FC236}">
                <a16:creationId xmlns:a16="http://schemas.microsoft.com/office/drawing/2014/main" id="{E557C304-2A51-2F56-6C1A-DF8BC9663C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E3EB31-70A9-5486-0681-AD2B0D4002B1}"/>
              </a:ext>
            </a:extLst>
          </p:cNvPr>
          <p:cNvSpPr>
            <a:spLocks noGrp="1"/>
          </p:cNvSpPr>
          <p:nvPr>
            <p:ph type="sldNum" sz="quarter" idx="12"/>
          </p:nvPr>
        </p:nvSpPr>
        <p:spPr/>
        <p:txBody>
          <a:bodyPr/>
          <a:lstStyle/>
          <a:p>
            <a:fld id="{8227DE1E-3CA3-48A1-9E0D-42D2A4C4671B}" type="slidenum">
              <a:rPr lang="en-IN" smtClean="0"/>
              <a:t>‹#›</a:t>
            </a:fld>
            <a:endParaRPr lang="en-IN"/>
          </a:p>
        </p:txBody>
      </p:sp>
    </p:spTree>
    <p:extLst>
      <p:ext uri="{BB962C8B-B14F-4D97-AF65-F5344CB8AC3E}">
        <p14:creationId xmlns:p14="http://schemas.microsoft.com/office/powerpoint/2010/main" val="2912585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24BE84-A47B-3AB1-1A59-A78AF2FD74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058155-78C3-F6AF-0C5B-B69EBBBEF6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B53218-C017-6BFA-939F-1FBE21A23594}"/>
              </a:ext>
            </a:extLst>
          </p:cNvPr>
          <p:cNvSpPr>
            <a:spLocks noGrp="1"/>
          </p:cNvSpPr>
          <p:nvPr>
            <p:ph type="dt" sz="half" idx="10"/>
          </p:nvPr>
        </p:nvSpPr>
        <p:spPr/>
        <p:txBody>
          <a:bodyPr/>
          <a:lstStyle/>
          <a:p>
            <a:fld id="{2E478C91-DBFB-43C9-98FC-38C257CB02DC}" type="datetimeFigureOut">
              <a:rPr lang="en-IN" smtClean="0"/>
              <a:t>03-08-2024</a:t>
            </a:fld>
            <a:endParaRPr lang="en-IN"/>
          </a:p>
        </p:txBody>
      </p:sp>
      <p:sp>
        <p:nvSpPr>
          <p:cNvPr id="5" name="Footer Placeholder 4">
            <a:extLst>
              <a:ext uri="{FF2B5EF4-FFF2-40B4-BE49-F238E27FC236}">
                <a16:creationId xmlns:a16="http://schemas.microsoft.com/office/drawing/2014/main" id="{228F3D00-0E38-3319-E7D5-B606F5EECA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BC63A7-BBBB-49FD-71AA-AF9660985798}"/>
              </a:ext>
            </a:extLst>
          </p:cNvPr>
          <p:cNvSpPr>
            <a:spLocks noGrp="1"/>
          </p:cNvSpPr>
          <p:nvPr>
            <p:ph type="sldNum" sz="quarter" idx="12"/>
          </p:nvPr>
        </p:nvSpPr>
        <p:spPr/>
        <p:txBody>
          <a:bodyPr/>
          <a:lstStyle/>
          <a:p>
            <a:fld id="{8227DE1E-3CA3-48A1-9E0D-42D2A4C4671B}" type="slidenum">
              <a:rPr lang="en-IN" smtClean="0"/>
              <a:t>‹#›</a:t>
            </a:fld>
            <a:endParaRPr lang="en-IN"/>
          </a:p>
        </p:txBody>
      </p:sp>
    </p:spTree>
    <p:extLst>
      <p:ext uri="{BB962C8B-B14F-4D97-AF65-F5344CB8AC3E}">
        <p14:creationId xmlns:p14="http://schemas.microsoft.com/office/powerpoint/2010/main" val="149712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EC77-381D-8CD7-38A8-39017D7335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D9D0CC-6E6B-B608-E4E3-0ECF878C7A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101F6B-B3BA-E2BA-D96B-13BB8F8F40BE}"/>
              </a:ext>
            </a:extLst>
          </p:cNvPr>
          <p:cNvSpPr>
            <a:spLocks noGrp="1"/>
          </p:cNvSpPr>
          <p:nvPr>
            <p:ph type="dt" sz="half" idx="10"/>
          </p:nvPr>
        </p:nvSpPr>
        <p:spPr/>
        <p:txBody>
          <a:bodyPr/>
          <a:lstStyle/>
          <a:p>
            <a:fld id="{2E478C91-DBFB-43C9-98FC-38C257CB02DC}" type="datetimeFigureOut">
              <a:rPr lang="en-IN" smtClean="0"/>
              <a:t>03-08-2024</a:t>
            </a:fld>
            <a:endParaRPr lang="en-IN"/>
          </a:p>
        </p:txBody>
      </p:sp>
      <p:sp>
        <p:nvSpPr>
          <p:cNvPr id="5" name="Footer Placeholder 4">
            <a:extLst>
              <a:ext uri="{FF2B5EF4-FFF2-40B4-BE49-F238E27FC236}">
                <a16:creationId xmlns:a16="http://schemas.microsoft.com/office/drawing/2014/main" id="{7A38D977-5860-43DF-CE92-A7609A8DBA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F85662-611B-D9E5-31C8-DCCA356C4BEE}"/>
              </a:ext>
            </a:extLst>
          </p:cNvPr>
          <p:cNvSpPr>
            <a:spLocks noGrp="1"/>
          </p:cNvSpPr>
          <p:nvPr>
            <p:ph type="sldNum" sz="quarter" idx="12"/>
          </p:nvPr>
        </p:nvSpPr>
        <p:spPr/>
        <p:txBody>
          <a:bodyPr/>
          <a:lstStyle/>
          <a:p>
            <a:fld id="{8227DE1E-3CA3-48A1-9E0D-42D2A4C4671B}" type="slidenum">
              <a:rPr lang="en-IN" smtClean="0"/>
              <a:t>‹#›</a:t>
            </a:fld>
            <a:endParaRPr lang="en-IN"/>
          </a:p>
        </p:txBody>
      </p:sp>
    </p:spTree>
    <p:extLst>
      <p:ext uri="{BB962C8B-B14F-4D97-AF65-F5344CB8AC3E}">
        <p14:creationId xmlns:p14="http://schemas.microsoft.com/office/powerpoint/2010/main" val="3230597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7D198-E341-2DB6-3454-DDF1A6C0D3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C8F975A-553B-6F4A-4BED-E5AE4C8C40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5084C4-01CA-9157-84E1-18BF573FD875}"/>
              </a:ext>
            </a:extLst>
          </p:cNvPr>
          <p:cNvSpPr>
            <a:spLocks noGrp="1"/>
          </p:cNvSpPr>
          <p:nvPr>
            <p:ph type="dt" sz="half" idx="10"/>
          </p:nvPr>
        </p:nvSpPr>
        <p:spPr/>
        <p:txBody>
          <a:bodyPr/>
          <a:lstStyle/>
          <a:p>
            <a:fld id="{2E478C91-DBFB-43C9-98FC-38C257CB02DC}" type="datetimeFigureOut">
              <a:rPr lang="en-IN" smtClean="0"/>
              <a:t>03-08-2024</a:t>
            </a:fld>
            <a:endParaRPr lang="en-IN"/>
          </a:p>
        </p:txBody>
      </p:sp>
      <p:sp>
        <p:nvSpPr>
          <p:cNvPr id="5" name="Footer Placeholder 4">
            <a:extLst>
              <a:ext uri="{FF2B5EF4-FFF2-40B4-BE49-F238E27FC236}">
                <a16:creationId xmlns:a16="http://schemas.microsoft.com/office/drawing/2014/main" id="{FB256973-1E6E-5656-BBF6-D0A18C9945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D4CC4D-DA4A-1D27-141C-021D9EBEAAA7}"/>
              </a:ext>
            </a:extLst>
          </p:cNvPr>
          <p:cNvSpPr>
            <a:spLocks noGrp="1"/>
          </p:cNvSpPr>
          <p:nvPr>
            <p:ph type="sldNum" sz="quarter" idx="12"/>
          </p:nvPr>
        </p:nvSpPr>
        <p:spPr/>
        <p:txBody>
          <a:bodyPr/>
          <a:lstStyle/>
          <a:p>
            <a:fld id="{8227DE1E-3CA3-48A1-9E0D-42D2A4C4671B}" type="slidenum">
              <a:rPr lang="en-IN" smtClean="0"/>
              <a:t>‹#›</a:t>
            </a:fld>
            <a:endParaRPr lang="en-IN"/>
          </a:p>
        </p:txBody>
      </p:sp>
    </p:spTree>
    <p:extLst>
      <p:ext uri="{BB962C8B-B14F-4D97-AF65-F5344CB8AC3E}">
        <p14:creationId xmlns:p14="http://schemas.microsoft.com/office/powerpoint/2010/main" val="248942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E8CB7-BED7-1111-45D2-C5A335C422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96450E-D8E3-D66B-555F-A1E8D9259D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091EE8-6EA4-949F-868B-A2B947A50C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24D942C-A5DD-2199-1169-D48DEF68EAD2}"/>
              </a:ext>
            </a:extLst>
          </p:cNvPr>
          <p:cNvSpPr>
            <a:spLocks noGrp="1"/>
          </p:cNvSpPr>
          <p:nvPr>
            <p:ph type="dt" sz="half" idx="10"/>
          </p:nvPr>
        </p:nvSpPr>
        <p:spPr/>
        <p:txBody>
          <a:bodyPr/>
          <a:lstStyle/>
          <a:p>
            <a:fld id="{2E478C91-DBFB-43C9-98FC-38C257CB02DC}" type="datetimeFigureOut">
              <a:rPr lang="en-IN" smtClean="0"/>
              <a:t>03-08-2024</a:t>
            </a:fld>
            <a:endParaRPr lang="en-IN"/>
          </a:p>
        </p:txBody>
      </p:sp>
      <p:sp>
        <p:nvSpPr>
          <p:cNvPr id="6" name="Footer Placeholder 5">
            <a:extLst>
              <a:ext uri="{FF2B5EF4-FFF2-40B4-BE49-F238E27FC236}">
                <a16:creationId xmlns:a16="http://schemas.microsoft.com/office/drawing/2014/main" id="{889CF9E5-088D-C32E-8E03-005759C666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03DC8A-0721-5D00-DFCA-CE173E950D66}"/>
              </a:ext>
            </a:extLst>
          </p:cNvPr>
          <p:cNvSpPr>
            <a:spLocks noGrp="1"/>
          </p:cNvSpPr>
          <p:nvPr>
            <p:ph type="sldNum" sz="quarter" idx="12"/>
          </p:nvPr>
        </p:nvSpPr>
        <p:spPr/>
        <p:txBody>
          <a:bodyPr/>
          <a:lstStyle/>
          <a:p>
            <a:fld id="{8227DE1E-3CA3-48A1-9E0D-42D2A4C4671B}" type="slidenum">
              <a:rPr lang="en-IN" smtClean="0"/>
              <a:t>‹#›</a:t>
            </a:fld>
            <a:endParaRPr lang="en-IN"/>
          </a:p>
        </p:txBody>
      </p:sp>
    </p:spTree>
    <p:extLst>
      <p:ext uri="{BB962C8B-B14F-4D97-AF65-F5344CB8AC3E}">
        <p14:creationId xmlns:p14="http://schemas.microsoft.com/office/powerpoint/2010/main" val="2782399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577C-8873-AF21-EC7C-EDFD50C1C52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3590F5-474D-51DE-62AA-0DDCDDDE6A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7B7D88-547E-24B2-9CC4-292E4BF9FE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1E8A1F7-50AD-17BD-29D8-B0D2EA1AEB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6C78FA-005D-3A87-49DE-78D60FC90E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790C167-66F4-C0F1-7C69-A59248616DBE}"/>
              </a:ext>
            </a:extLst>
          </p:cNvPr>
          <p:cNvSpPr>
            <a:spLocks noGrp="1"/>
          </p:cNvSpPr>
          <p:nvPr>
            <p:ph type="dt" sz="half" idx="10"/>
          </p:nvPr>
        </p:nvSpPr>
        <p:spPr/>
        <p:txBody>
          <a:bodyPr/>
          <a:lstStyle/>
          <a:p>
            <a:fld id="{2E478C91-DBFB-43C9-98FC-38C257CB02DC}" type="datetimeFigureOut">
              <a:rPr lang="en-IN" smtClean="0"/>
              <a:t>03-08-2024</a:t>
            </a:fld>
            <a:endParaRPr lang="en-IN"/>
          </a:p>
        </p:txBody>
      </p:sp>
      <p:sp>
        <p:nvSpPr>
          <p:cNvPr id="8" name="Footer Placeholder 7">
            <a:extLst>
              <a:ext uri="{FF2B5EF4-FFF2-40B4-BE49-F238E27FC236}">
                <a16:creationId xmlns:a16="http://schemas.microsoft.com/office/drawing/2014/main" id="{29694F41-2D12-51CF-2A5C-1D07C7624E2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EE080AD-23B7-4C81-7248-C48E1436218B}"/>
              </a:ext>
            </a:extLst>
          </p:cNvPr>
          <p:cNvSpPr>
            <a:spLocks noGrp="1"/>
          </p:cNvSpPr>
          <p:nvPr>
            <p:ph type="sldNum" sz="quarter" idx="12"/>
          </p:nvPr>
        </p:nvSpPr>
        <p:spPr/>
        <p:txBody>
          <a:bodyPr/>
          <a:lstStyle/>
          <a:p>
            <a:fld id="{8227DE1E-3CA3-48A1-9E0D-42D2A4C4671B}" type="slidenum">
              <a:rPr lang="en-IN" smtClean="0"/>
              <a:t>‹#›</a:t>
            </a:fld>
            <a:endParaRPr lang="en-IN"/>
          </a:p>
        </p:txBody>
      </p:sp>
    </p:spTree>
    <p:extLst>
      <p:ext uri="{BB962C8B-B14F-4D97-AF65-F5344CB8AC3E}">
        <p14:creationId xmlns:p14="http://schemas.microsoft.com/office/powerpoint/2010/main" val="3563287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2FC0-0D1C-F150-6F2E-229EC84BC8F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60060A-6737-A1D3-A01B-3DA0EE8593E4}"/>
              </a:ext>
            </a:extLst>
          </p:cNvPr>
          <p:cNvSpPr>
            <a:spLocks noGrp="1"/>
          </p:cNvSpPr>
          <p:nvPr>
            <p:ph type="dt" sz="half" idx="10"/>
          </p:nvPr>
        </p:nvSpPr>
        <p:spPr/>
        <p:txBody>
          <a:bodyPr/>
          <a:lstStyle/>
          <a:p>
            <a:fld id="{2E478C91-DBFB-43C9-98FC-38C257CB02DC}" type="datetimeFigureOut">
              <a:rPr lang="en-IN" smtClean="0"/>
              <a:t>03-08-2024</a:t>
            </a:fld>
            <a:endParaRPr lang="en-IN"/>
          </a:p>
        </p:txBody>
      </p:sp>
      <p:sp>
        <p:nvSpPr>
          <p:cNvPr id="4" name="Footer Placeholder 3">
            <a:extLst>
              <a:ext uri="{FF2B5EF4-FFF2-40B4-BE49-F238E27FC236}">
                <a16:creationId xmlns:a16="http://schemas.microsoft.com/office/drawing/2014/main" id="{C767AF6D-FDFE-2EE2-4494-AB0C5E17D8C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D34851A-B2D0-E3C9-952C-D00979190F8E}"/>
              </a:ext>
            </a:extLst>
          </p:cNvPr>
          <p:cNvSpPr>
            <a:spLocks noGrp="1"/>
          </p:cNvSpPr>
          <p:nvPr>
            <p:ph type="sldNum" sz="quarter" idx="12"/>
          </p:nvPr>
        </p:nvSpPr>
        <p:spPr/>
        <p:txBody>
          <a:bodyPr/>
          <a:lstStyle/>
          <a:p>
            <a:fld id="{8227DE1E-3CA3-48A1-9E0D-42D2A4C4671B}" type="slidenum">
              <a:rPr lang="en-IN" smtClean="0"/>
              <a:t>‹#›</a:t>
            </a:fld>
            <a:endParaRPr lang="en-IN"/>
          </a:p>
        </p:txBody>
      </p:sp>
    </p:spTree>
    <p:extLst>
      <p:ext uri="{BB962C8B-B14F-4D97-AF65-F5344CB8AC3E}">
        <p14:creationId xmlns:p14="http://schemas.microsoft.com/office/powerpoint/2010/main" val="269632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04C293-5A51-D8A9-D53F-7CA640E7EC36}"/>
              </a:ext>
            </a:extLst>
          </p:cNvPr>
          <p:cNvSpPr>
            <a:spLocks noGrp="1"/>
          </p:cNvSpPr>
          <p:nvPr>
            <p:ph type="dt" sz="half" idx="10"/>
          </p:nvPr>
        </p:nvSpPr>
        <p:spPr/>
        <p:txBody>
          <a:bodyPr/>
          <a:lstStyle/>
          <a:p>
            <a:fld id="{2E478C91-DBFB-43C9-98FC-38C257CB02DC}" type="datetimeFigureOut">
              <a:rPr lang="en-IN" smtClean="0"/>
              <a:t>03-08-2024</a:t>
            </a:fld>
            <a:endParaRPr lang="en-IN"/>
          </a:p>
        </p:txBody>
      </p:sp>
      <p:sp>
        <p:nvSpPr>
          <p:cNvPr id="3" name="Footer Placeholder 2">
            <a:extLst>
              <a:ext uri="{FF2B5EF4-FFF2-40B4-BE49-F238E27FC236}">
                <a16:creationId xmlns:a16="http://schemas.microsoft.com/office/drawing/2014/main" id="{5CCE3BDD-6E4A-DF76-5777-D05D2FE552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20D7FF-ACD0-19FA-7A0B-014752568D90}"/>
              </a:ext>
            </a:extLst>
          </p:cNvPr>
          <p:cNvSpPr>
            <a:spLocks noGrp="1"/>
          </p:cNvSpPr>
          <p:nvPr>
            <p:ph type="sldNum" sz="quarter" idx="12"/>
          </p:nvPr>
        </p:nvSpPr>
        <p:spPr/>
        <p:txBody>
          <a:bodyPr/>
          <a:lstStyle/>
          <a:p>
            <a:fld id="{8227DE1E-3CA3-48A1-9E0D-42D2A4C4671B}" type="slidenum">
              <a:rPr lang="en-IN" smtClean="0"/>
              <a:t>‹#›</a:t>
            </a:fld>
            <a:endParaRPr lang="en-IN"/>
          </a:p>
        </p:txBody>
      </p:sp>
    </p:spTree>
    <p:extLst>
      <p:ext uri="{BB962C8B-B14F-4D97-AF65-F5344CB8AC3E}">
        <p14:creationId xmlns:p14="http://schemas.microsoft.com/office/powerpoint/2010/main" val="369674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49B0-B54A-6F3E-9DC0-E9073BAB19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F89467-59B7-94B5-A6D6-88DDFAB127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24410F-985E-1487-7487-9E69BECDF4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E84EE3-3012-EA23-748B-F2D1C72CE14F}"/>
              </a:ext>
            </a:extLst>
          </p:cNvPr>
          <p:cNvSpPr>
            <a:spLocks noGrp="1"/>
          </p:cNvSpPr>
          <p:nvPr>
            <p:ph type="dt" sz="half" idx="10"/>
          </p:nvPr>
        </p:nvSpPr>
        <p:spPr/>
        <p:txBody>
          <a:bodyPr/>
          <a:lstStyle/>
          <a:p>
            <a:fld id="{2E478C91-DBFB-43C9-98FC-38C257CB02DC}" type="datetimeFigureOut">
              <a:rPr lang="en-IN" smtClean="0"/>
              <a:t>03-08-2024</a:t>
            </a:fld>
            <a:endParaRPr lang="en-IN"/>
          </a:p>
        </p:txBody>
      </p:sp>
      <p:sp>
        <p:nvSpPr>
          <p:cNvPr id="6" name="Footer Placeholder 5">
            <a:extLst>
              <a:ext uri="{FF2B5EF4-FFF2-40B4-BE49-F238E27FC236}">
                <a16:creationId xmlns:a16="http://schemas.microsoft.com/office/drawing/2014/main" id="{D1916205-51BD-846B-48CE-4487DCDD14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C9FD08-478A-F1AB-B0CE-172D609D1292}"/>
              </a:ext>
            </a:extLst>
          </p:cNvPr>
          <p:cNvSpPr>
            <a:spLocks noGrp="1"/>
          </p:cNvSpPr>
          <p:nvPr>
            <p:ph type="sldNum" sz="quarter" idx="12"/>
          </p:nvPr>
        </p:nvSpPr>
        <p:spPr/>
        <p:txBody>
          <a:bodyPr/>
          <a:lstStyle/>
          <a:p>
            <a:fld id="{8227DE1E-3CA3-48A1-9E0D-42D2A4C4671B}" type="slidenum">
              <a:rPr lang="en-IN" smtClean="0"/>
              <a:t>‹#›</a:t>
            </a:fld>
            <a:endParaRPr lang="en-IN"/>
          </a:p>
        </p:txBody>
      </p:sp>
    </p:spTree>
    <p:extLst>
      <p:ext uri="{BB962C8B-B14F-4D97-AF65-F5344CB8AC3E}">
        <p14:creationId xmlns:p14="http://schemas.microsoft.com/office/powerpoint/2010/main" val="4144008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97DB-A611-57FF-DE11-E4D156D10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8242B73-E166-B3CD-AD2B-41BDF554C4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2E98988-4309-1434-F845-5349CAAE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9178B8-B81F-B205-7D19-4FF7EA8D525C}"/>
              </a:ext>
            </a:extLst>
          </p:cNvPr>
          <p:cNvSpPr>
            <a:spLocks noGrp="1"/>
          </p:cNvSpPr>
          <p:nvPr>
            <p:ph type="dt" sz="half" idx="10"/>
          </p:nvPr>
        </p:nvSpPr>
        <p:spPr/>
        <p:txBody>
          <a:bodyPr/>
          <a:lstStyle/>
          <a:p>
            <a:fld id="{2E478C91-DBFB-43C9-98FC-38C257CB02DC}" type="datetimeFigureOut">
              <a:rPr lang="en-IN" smtClean="0"/>
              <a:t>03-08-2024</a:t>
            </a:fld>
            <a:endParaRPr lang="en-IN"/>
          </a:p>
        </p:txBody>
      </p:sp>
      <p:sp>
        <p:nvSpPr>
          <p:cNvPr id="6" name="Footer Placeholder 5">
            <a:extLst>
              <a:ext uri="{FF2B5EF4-FFF2-40B4-BE49-F238E27FC236}">
                <a16:creationId xmlns:a16="http://schemas.microsoft.com/office/drawing/2014/main" id="{169FA75F-B809-BC9F-776A-5709A386F1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441C7E-075E-CA4C-18B1-3E80B00C8483}"/>
              </a:ext>
            </a:extLst>
          </p:cNvPr>
          <p:cNvSpPr>
            <a:spLocks noGrp="1"/>
          </p:cNvSpPr>
          <p:nvPr>
            <p:ph type="sldNum" sz="quarter" idx="12"/>
          </p:nvPr>
        </p:nvSpPr>
        <p:spPr/>
        <p:txBody>
          <a:bodyPr/>
          <a:lstStyle/>
          <a:p>
            <a:fld id="{8227DE1E-3CA3-48A1-9E0D-42D2A4C4671B}" type="slidenum">
              <a:rPr lang="en-IN" smtClean="0"/>
              <a:t>‹#›</a:t>
            </a:fld>
            <a:endParaRPr lang="en-IN"/>
          </a:p>
        </p:txBody>
      </p:sp>
    </p:spTree>
    <p:extLst>
      <p:ext uri="{BB962C8B-B14F-4D97-AF65-F5344CB8AC3E}">
        <p14:creationId xmlns:p14="http://schemas.microsoft.com/office/powerpoint/2010/main" val="1338807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F909ED-5FD6-3FAB-3180-E0122984CA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59680A-7778-09FB-6353-5B9DFEC066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66E9FB-9B38-45B4-E010-36D969CEC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478C91-DBFB-43C9-98FC-38C257CB02DC}" type="datetimeFigureOut">
              <a:rPr lang="en-IN" smtClean="0"/>
              <a:t>03-08-2024</a:t>
            </a:fld>
            <a:endParaRPr lang="en-IN"/>
          </a:p>
        </p:txBody>
      </p:sp>
      <p:sp>
        <p:nvSpPr>
          <p:cNvPr id="5" name="Footer Placeholder 4">
            <a:extLst>
              <a:ext uri="{FF2B5EF4-FFF2-40B4-BE49-F238E27FC236}">
                <a16:creationId xmlns:a16="http://schemas.microsoft.com/office/drawing/2014/main" id="{374DD6F5-B34A-64ED-10E4-6F4489131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ED3C8B-E18B-4E1E-FC9E-01D0103FA0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7DE1E-3CA3-48A1-9E0D-42D2A4C4671B}" type="slidenum">
              <a:rPr lang="en-IN" smtClean="0"/>
              <a:t>‹#›</a:t>
            </a:fld>
            <a:endParaRPr lang="en-IN"/>
          </a:p>
        </p:txBody>
      </p:sp>
    </p:spTree>
    <p:extLst>
      <p:ext uri="{BB962C8B-B14F-4D97-AF65-F5344CB8AC3E}">
        <p14:creationId xmlns:p14="http://schemas.microsoft.com/office/powerpoint/2010/main" val="30766754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4.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chart" Target="../charts/char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emf"/><Relationship Id="rId1" Type="http://schemas.openxmlformats.org/officeDocument/2006/relationships/slideLayout" Target="../slideLayouts/slideLayout4.xml"/><Relationship Id="rId5" Type="http://schemas.openxmlformats.org/officeDocument/2006/relationships/image" Target="../media/image4.png"/><Relationship Id="rId4" Type="http://schemas.microsoft.com/office/2014/relationships/chartEx" Target="../charts/chartEx1.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 Id="rId5" Type="http://schemas.openxmlformats.org/officeDocument/2006/relationships/image" Target="../media/image4.emf"/><Relationship Id="rId4" Type="http://schemas.openxmlformats.org/officeDocument/2006/relationships/package" Target="../embeddings/Microsoft_Excel_Worksheet1.xlsx"/></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Excel_Worksheet2.xlsx"/><Relationship Id="rId1" Type="http://schemas.openxmlformats.org/officeDocument/2006/relationships/slideLayout" Target="../slideLayouts/slideLayout4.xml"/><Relationship Id="rId5" Type="http://schemas.openxmlformats.org/officeDocument/2006/relationships/image" Target="../media/image6.emf"/><Relationship Id="rId4" Type="http://schemas.openxmlformats.org/officeDocument/2006/relationships/package" Target="../embeddings/Microsoft_Excel_Worksheet3.xlsx"/></Relationships>
</file>

<file path=ppt/slides/_rels/slide7.xml.rels><?xml version="1.0" encoding="UTF-8" standalone="yes"?>
<Relationships xmlns="http://schemas.openxmlformats.org/package/2006/relationships"><Relationship Id="rId8" Type="http://schemas.openxmlformats.org/officeDocument/2006/relationships/package" Target="../embeddings/Microsoft_Excel_Worksheet4.xlsx"/><Relationship Id="rId3" Type="http://schemas.openxmlformats.org/officeDocument/2006/relationships/image" Target="../media/image8.png"/><Relationship Id="rId7" Type="http://schemas.openxmlformats.org/officeDocument/2006/relationships/image" Target="../media/image10.png"/><Relationship Id="rId2" Type="http://schemas.microsoft.com/office/2014/relationships/chartEx" Target="../charts/chartEx2.xml"/><Relationship Id="rId1" Type="http://schemas.openxmlformats.org/officeDocument/2006/relationships/slideLayout" Target="../slideLayouts/slideLayout2.xml"/><Relationship Id="rId6" Type="http://schemas.microsoft.com/office/2014/relationships/chartEx" Target="../charts/chartEx4.xml"/><Relationship Id="rId5" Type="http://schemas.openxmlformats.org/officeDocument/2006/relationships/image" Target="../media/image9.png"/><Relationship Id="rId4" Type="http://schemas.microsoft.com/office/2014/relationships/chartEx" Target="../charts/chartEx3.xml"/><Relationship Id="rId9"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 Id="rId6" Type="http://schemas.openxmlformats.org/officeDocument/2006/relationships/chart" Target="../charts/chart8.xml"/><Relationship Id="rId5" Type="http://schemas.openxmlformats.org/officeDocument/2006/relationships/image" Target="../media/image8.emf"/><Relationship Id="rId4" Type="http://schemas.openxmlformats.org/officeDocument/2006/relationships/chart" Target="../charts/chart7.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9.emf"/><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F4AC-4CD0-3D1A-1301-D008A1596E5C}"/>
              </a:ext>
            </a:extLst>
          </p:cNvPr>
          <p:cNvSpPr>
            <a:spLocks noGrp="1"/>
          </p:cNvSpPr>
          <p:nvPr>
            <p:ph type="ctrTitle"/>
          </p:nvPr>
        </p:nvSpPr>
        <p:spPr>
          <a:xfrm>
            <a:off x="203200" y="1122363"/>
            <a:ext cx="10464800" cy="2387600"/>
          </a:xfrm>
        </p:spPr>
        <p:txBody>
          <a:bodyPr/>
          <a:lstStyle/>
          <a:p>
            <a:r>
              <a:rPr lang="en-IN" b="1" dirty="0"/>
              <a:t>    Automobile Market</a:t>
            </a:r>
            <a:br>
              <a:rPr lang="en-IN" b="1" dirty="0"/>
            </a:br>
            <a:r>
              <a:rPr lang="en-IN" b="1" dirty="0"/>
              <a:t>Analysis Project</a:t>
            </a:r>
          </a:p>
        </p:txBody>
      </p:sp>
      <p:sp>
        <p:nvSpPr>
          <p:cNvPr id="3" name="Subtitle 2">
            <a:extLst>
              <a:ext uri="{FF2B5EF4-FFF2-40B4-BE49-F238E27FC236}">
                <a16:creationId xmlns:a16="http://schemas.microsoft.com/office/drawing/2014/main" id="{D3F7C726-E327-0DC6-F552-E7254D331BBE}"/>
              </a:ext>
            </a:extLst>
          </p:cNvPr>
          <p:cNvSpPr>
            <a:spLocks noGrp="1"/>
          </p:cNvSpPr>
          <p:nvPr>
            <p:ph type="subTitle" idx="1"/>
          </p:nvPr>
        </p:nvSpPr>
        <p:spPr/>
        <p:txBody>
          <a:bodyPr/>
          <a:lstStyle/>
          <a:p>
            <a:endParaRPr lang="en-IN" dirty="0"/>
          </a:p>
          <a:p>
            <a:r>
              <a:rPr lang="en-IN" dirty="0"/>
              <a:t>SAMAITA MAJUMDER</a:t>
            </a:r>
          </a:p>
        </p:txBody>
      </p:sp>
      <p:pic>
        <p:nvPicPr>
          <p:cNvPr id="5" name="Graphic 4" descr="Car with solid fill">
            <a:extLst>
              <a:ext uri="{FF2B5EF4-FFF2-40B4-BE49-F238E27FC236}">
                <a16:creationId xmlns:a16="http://schemas.microsoft.com/office/drawing/2014/main" id="{4C8BC003-A9B7-FD4B-47CE-0E63E5007B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6080" y="2595563"/>
            <a:ext cx="914400" cy="914400"/>
          </a:xfrm>
          <a:prstGeom prst="rect">
            <a:avLst/>
          </a:prstGeom>
        </p:spPr>
      </p:pic>
    </p:spTree>
    <p:extLst>
      <p:ext uri="{BB962C8B-B14F-4D97-AF65-F5344CB8AC3E}">
        <p14:creationId xmlns:p14="http://schemas.microsoft.com/office/powerpoint/2010/main" val="3293031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35C2C412-4BF8-D48A-3A06-3C5C8E3EF462}"/>
              </a:ext>
            </a:extLst>
          </p:cNvPr>
          <p:cNvSpPr/>
          <p:nvPr/>
        </p:nvSpPr>
        <p:spPr>
          <a:xfrm>
            <a:off x="160220" y="809653"/>
            <a:ext cx="5763510" cy="5876815"/>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1D3A993E-E723-AB8A-3EC0-1A003091086E}"/>
              </a:ext>
            </a:extLst>
          </p:cNvPr>
          <p:cNvSpPr/>
          <p:nvPr/>
        </p:nvSpPr>
        <p:spPr>
          <a:xfrm>
            <a:off x="6091002" y="809653"/>
            <a:ext cx="5940778" cy="5952887"/>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35A992-8036-B635-8C92-63480064F2DE}"/>
              </a:ext>
            </a:extLst>
          </p:cNvPr>
          <p:cNvSpPr>
            <a:spLocks noGrp="1"/>
          </p:cNvSpPr>
          <p:nvPr>
            <p:ph type="title"/>
          </p:nvPr>
        </p:nvSpPr>
        <p:spPr>
          <a:xfrm>
            <a:off x="838200" y="24221"/>
            <a:ext cx="10515600" cy="785433"/>
          </a:xfrm>
        </p:spPr>
        <p:txBody>
          <a:bodyPr/>
          <a:lstStyle/>
          <a:p>
            <a:endParaRPr lang="en-IN" dirty="0"/>
          </a:p>
        </p:txBody>
      </p:sp>
      <p:sp>
        <p:nvSpPr>
          <p:cNvPr id="3" name="Content Placeholder 2">
            <a:extLst>
              <a:ext uri="{FF2B5EF4-FFF2-40B4-BE49-F238E27FC236}">
                <a16:creationId xmlns:a16="http://schemas.microsoft.com/office/drawing/2014/main" id="{DE80E886-6C16-D665-7D72-B4A3B05DAD45}"/>
              </a:ext>
            </a:extLst>
          </p:cNvPr>
          <p:cNvSpPr>
            <a:spLocks noGrp="1"/>
          </p:cNvSpPr>
          <p:nvPr>
            <p:ph sz="half" idx="1"/>
          </p:nvPr>
        </p:nvSpPr>
        <p:spPr>
          <a:xfrm>
            <a:off x="290163" y="1010313"/>
            <a:ext cx="5633568" cy="5405863"/>
          </a:xfrm>
        </p:spPr>
        <p:txBody>
          <a:bodyPr>
            <a:normAutofit/>
          </a:bodyPr>
          <a:lstStyle/>
          <a:p>
            <a:pPr marL="0" indent="0">
              <a:buNone/>
            </a:pPr>
            <a:r>
              <a:rPr lang="en-IN" sz="2000" dirty="0"/>
              <a:t>Show the relation between city mileage and fuel tank and displacement and fuel tank.</a:t>
            </a:r>
          </a:p>
          <a:p>
            <a:pPr marL="0" indent="0">
              <a:buNone/>
            </a:pPr>
            <a:r>
              <a:rPr lang="en-IN" sz="1600" dirty="0"/>
              <a:t>The downward sloping trend line between city mileage and fuel tank capacity denote a negative relationship. Similarly the relationship between displacement and fuel tank is positive. </a:t>
            </a:r>
          </a:p>
        </p:txBody>
      </p:sp>
      <p:graphicFrame>
        <p:nvGraphicFramePr>
          <p:cNvPr id="5" name="Chart 4">
            <a:extLst>
              <a:ext uri="{FF2B5EF4-FFF2-40B4-BE49-F238E27FC236}">
                <a16:creationId xmlns:a16="http://schemas.microsoft.com/office/drawing/2014/main" id="{79045591-36A1-F588-942D-CCAC3765D558}"/>
              </a:ext>
            </a:extLst>
          </p:cNvPr>
          <p:cNvGraphicFramePr>
            <a:graphicFrameLocks/>
          </p:cNvGraphicFramePr>
          <p:nvPr/>
        </p:nvGraphicFramePr>
        <p:xfrm>
          <a:off x="396920" y="2438356"/>
          <a:ext cx="4061838" cy="19359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10">
            <a:extLst>
              <a:ext uri="{FF2B5EF4-FFF2-40B4-BE49-F238E27FC236}">
                <a16:creationId xmlns:a16="http://schemas.microsoft.com/office/drawing/2014/main" id="{55FAE9E9-DDD5-2E1D-C01C-821E15AC62A2}"/>
              </a:ext>
            </a:extLst>
          </p:cNvPr>
          <p:cNvGraphicFramePr>
            <a:graphicFrameLocks/>
          </p:cNvGraphicFramePr>
          <p:nvPr/>
        </p:nvGraphicFramePr>
        <p:xfrm>
          <a:off x="1058172" y="4474383"/>
          <a:ext cx="4061838" cy="207693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2304CAFE-7CB6-A9EE-C15B-E7ED67DAF279}"/>
              </a:ext>
            </a:extLst>
          </p:cNvPr>
          <p:cNvSpPr txBox="1"/>
          <p:nvPr/>
        </p:nvSpPr>
        <p:spPr>
          <a:xfrm>
            <a:off x="2153852" y="224880"/>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 Task 3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4B15CC3-93A1-04F2-F483-2E36269612FE}"/>
              </a:ext>
            </a:extLst>
          </p:cNvPr>
          <p:cNvSpPr txBox="1"/>
          <p:nvPr/>
        </p:nvSpPr>
        <p:spPr>
          <a:xfrm>
            <a:off x="8358994" y="224878"/>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 Task 4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5B09370C-8BC3-BEA1-D819-3BF03DB80F6A}"/>
              </a:ext>
            </a:extLst>
          </p:cNvPr>
          <p:cNvPicPr>
            <a:picLocks noChangeAspect="1"/>
          </p:cNvPicPr>
          <p:nvPr/>
        </p:nvPicPr>
        <p:blipFill>
          <a:blip r:embed="rId4"/>
          <a:stretch>
            <a:fillRect/>
          </a:stretch>
        </p:blipFill>
        <p:spPr>
          <a:xfrm>
            <a:off x="2877554" y="2811325"/>
            <a:ext cx="1569720" cy="228156"/>
          </a:xfrm>
          <a:prstGeom prst="rect">
            <a:avLst/>
          </a:prstGeom>
        </p:spPr>
      </p:pic>
      <p:pic>
        <p:nvPicPr>
          <p:cNvPr id="13" name="Content Placeholder 12">
            <a:extLst>
              <a:ext uri="{FF2B5EF4-FFF2-40B4-BE49-F238E27FC236}">
                <a16:creationId xmlns:a16="http://schemas.microsoft.com/office/drawing/2014/main" id="{E058F710-E34F-5CCC-0339-CEF986B91D93}"/>
              </a:ext>
            </a:extLst>
          </p:cNvPr>
          <p:cNvPicPr>
            <a:picLocks noGrp="1" noChangeAspect="1"/>
          </p:cNvPicPr>
          <p:nvPr>
            <p:ph sz="half" idx="2"/>
          </p:nvPr>
        </p:nvPicPr>
        <p:blipFill>
          <a:blip r:embed="rId5"/>
          <a:stretch>
            <a:fillRect/>
          </a:stretch>
        </p:blipFill>
        <p:spPr>
          <a:xfrm>
            <a:off x="3519810" y="4840493"/>
            <a:ext cx="1600200" cy="229986"/>
          </a:xfrm>
        </p:spPr>
      </p:pic>
      <p:sp>
        <p:nvSpPr>
          <p:cNvPr id="19" name="TextBox 18">
            <a:extLst>
              <a:ext uri="{FF2B5EF4-FFF2-40B4-BE49-F238E27FC236}">
                <a16:creationId xmlns:a16="http://schemas.microsoft.com/office/drawing/2014/main" id="{CF2E9F3F-5980-580C-69FE-5523C7AA2884}"/>
              </a:ext>
            </a:extLst>
          </p:cNvPr>
          <p:cNvSpPr txBox="1"/>
          <p:nvPr/>
        </p:nvSpPr>
        <p:spPr>
          <a:xfrm>
            <a:off x="6251508" y="1010310"/>
            <a:ext cx="5685764"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Our next task is to import and clean the dataset. Then convert the categorical values into numerical values and standardize the units.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We have already imported the dataset in excel and omitted all the null vales for the relevant columns.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For the conversion of categorical to numerical we have taken the column fuel type and using IF function assigned certain numbers for each type. For example 1 for petrol, 0 for diesel and 2 for hybrid.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For standardization I select few columns and then assigned some units for the given values using the ‘&amp;’ function. An small section of the dataset is given below as example.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Also the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fuel efficiency </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(average of city and highway mileage) and the distance has also been calculated by the given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0D284648-A9A9-8EC6-5C9A-12F8D0BA08EF}"/>
              </a:ext>
            </a:extLst>
          </p:cNvPr>
          <p:cNvPicPr>
            <a:picLocks noChangeAspect="1"/>
          </p:cNvPicPr>
          <p:nvPr/>
        </p:nvPicPr>
        <p:blipFill>
          <a:blip r:embed="rId6"/>
          <a:stretch>
            <a:fillRect/>
          </a:stretch>
        </p:blipFill>
        <p:spPr>
          <a:xfrm>
            <a:off x="6662835" y="5148873"/>
            <a:ext cx="4757834" cy="1344002"/>
          </a:xfrm>
          <a:prstGeom prst="rect">
            <a:avLst/>
          </a:prstGeom>
        </p:spPr>
      </p:pic>
    </p:spTree>
    <p:extLst>
      <p:ext uri="{BB962C8B-B14F-4D97-AF65-F5344CB8AC3E}">
        <p14:creationId xmlns:p14="http://schemas.microsoft.com/office/powerpoint/2010/main" val="2741811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341137B5-F262-C9E6-787E-B15F583AF179}"/>
              </a:ext>
            </a:extLst>
          </p:cNvPr>
          <p:cNvSpPr/>
          <p:nvPr/>
        </p:nvSpPr>
        <p:spPr>
          <a:xfrm>
            <a:off x="6204858" y="970208"/>
            <a:ext cx="5763510" cy="5800120"/>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AF021E04-9A82-1B6B-136D-8CB501564775}"/>
              </a:ext>
            </a:extLst>
          </p:cNvPr>
          <p:cNvSpPr/>
          <p:nvPr/>
        </p:nvSpPr>
        <p:spPr>
          <a:xfrm>
            <a:off x="104998" y="906539"/>
            <a:ext cx="5908270" cy="5876815"/>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F50A2B-9399-955F-783C-1EF87F84B38E}"/>
              </a:ext>
            </a:extLst>
          </p:cNvPr>
          <p:cNvSpPr>
            <a:spLocks noGrp="1"/>
          </p:cNvSpPr>
          <p:nvPr>
            <p:ph type="title"/>
          </p:nvPr>
        </p:nvSpPr>
        <p:spPr>
          <a:xfrm>
            <a:off x="838200" y="171533"/>
            <a:ext cx="10515600" cy="67209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688C888-298B-2AEB-1C2A-795F3B1D918F}"/>
              </a:ext>
            </a:extLst>
          </p:cNvPr>
          <p:cNvSpPr>
            <a:spLocks noGrp="1"/>
          </p:cNvSpPr>
          <p:nvPr>
            <p:ph sz="half" idx="1"/>
          </p:nvPr>
        </p:nvSpPr>
        <p:spPr>
          <a:xfrm>
            <a:off x="506965" y="1175943"/>
            <a:ext cx="5609253" cy="5178204"/>
          </a:xfrm>
        </p:spPr>
        <p:txBody>
          <a:bodyPr>
            <a:normAutofit/>
          </a:bodyPr>
          <a:lstStyle/>
          <a:p>
            <a:pPr marL="0" indent="0">
              <a:buNone/>
            </a:pPr>
            <a:r>
              <a:rPr lang="en-IN" sz="2000" dirty="0"/>
              <a:t>Visualize fuel efficiency distribution.</a:t>
            </a:r>
          </a:p>
          <a:p>
            <a:pPr marL="0" indent="0">
              <a:buNone/>
            </a:pPr>
            <a:r>
              <a:rPr lang="en-IN" sz="1600" dirty="0"/>
              <a:t>We have visualized</a:t>
            </a:r>
            <a:r>
              <a:rPr lang="en-IN" sz="1600" baseline="0" dirty="0"/>
              <a:t> the fuel efficiency across car makers, body types and fuel type in the above charts. Average mileage is taken for all the values and any null values have been omitted beforehand</a:t>
            </a:r>
            <a:r>
              <a:rPr lang="en-IN" sz="2000" baseline="0" dirty="0"/>
              <a:t>.</a:t>
            </a:r>
            <a:endParaRPr lang="en-IN" sz="2000" dirty="0"/>
          </a:p>
          <a:p>
            <a:pPr marL="0" indent="0">
              <a:buNone/>
            </a:pPr>
            <a:endParaRPr lang="en-IN" sz="2000" dirty="0"/>
          </a:p>
          <a:p>
            <a:pPr marL="0" indent="0">
              <a:buNone/>
            </a:pPr>
            <a:endParaRPr lang="en-IN" sz="2000" dirty="0"/>
          </a:p>
        </p:txBody>
      </p:sp>
      <p:sp>
        <p:nvSpPr>
          <p:cNvPr id="4" name="Content Placeholder 3">
            <a:extLst>
              <a:ext uri="{FF2B5EF4-FFF2-40B4-BE49-F238E27FC236}">
                <a16:creationId xmlns:a16="http://schemas.microsoft.com/office/drawing/2014/main" id="{8BAB69BA-2D93-741B-DF0D-1D3C11E8E907}"/>
              </a:ext>
            </a:extLst>
          </p:cNvPr>
          <p:cNvSpPr>
            <a:spLocks noGrp="1"/>
          </p:cNvSpPr>
          <p:nvPr>
            <p:ph sz="half" idx="2"/>
          </p:nvPr>
        </p:nvSpPr>
        <p:spPr>
          <a:xfrm>
            <a:off x="6296608" y="1175943"/>
            <a:ext cx="5568817" cy="5001020"/>
          </a:xfrm>
        </p:spPr>
        <p:txBody>
          <a:bodyPr>
            <a:normAutofit/>
          </a:bodyPr>
          <a:lstStyle/>
          <a:p>
            <a:pPr marL="0" indent="0">
              <a:buNone/>
            </a:pPr>
            <a:r>
              <a:rPr lang="en-IN" sz="2000" dirty="0"/>
              <a:t>Plot average distance against fuel efficiency.</a:t>
            </a:r>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r>
              <a:rPr lang="en-IN" sz="1800" dirty="0"/>
              <a:t>We see a positive relationship between distance and fuel efficiency from the given upward sloping  trend line</a:t>
            </a:r>
            <a:r>
              <a:rPr lang="en-IN" sz="2000" dirty="0"/>
              <a:t>.</a:t>
            </a:r>
          </a:p>
          <a:p>
            <a:pPr marL="0" indent="0">
              <a:buNone/>
            </a:pPr>
            <a:r>
              <a:rPr lang="en-IN" sz="1800" dirty="0"/>
              <a:t>Similarly the relationships of various variable with fuel efficiency is given in the next slide.</a:t>
            </a:r>
          </a:p>
        </p:txBody>
      </p:sp>
      <p:sp>
        <p:nvSpPr>
          <p:cNvPr id="5" name="TextBox 4">
            <a:extLst>
              <a:ext uri="{FF2B5EF4-FFF2-40B4-BE49-F238E27FC236}">
                <a16:creationId xmlns:a16="http://schemas.microsoft.com/office/drawing/2014/main" id="{37F3E1B0-F3DB-3637-A553-6EF09C8E5482}"/>
              </a:ext>
            </a:extLst>
          </p:cNvPr>
          <p:cNvSpPr txBox="1"/>
          <p:nvPr/>
        </p:nvSpPr>
        <p:spPr>
          <a:xfrm>
            <a:off x="2200505" y="301572"/>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Task 5A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B720317-DF58-8C3C-8497-DBC61DFE5C49}"/>
              </a:ext>
            </a:extLst>
          </p:cNvPr>
          <p:cNvSpPr txBox="1"/>
          <p:nvPr/>
        </p:nvSpPr>
        <p:spPr>
          <a:xfrm>
            <a:off x="8345619" y="293452"/>
            <a:ext cx="1645876"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Task 5Ba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 name="Chart 11">
            <a:extLst>
              <a:ext uri="{FF2B5EF4-FFF2-40B4-BE49-F238E27FC236}">
                <a16:creationId xmlns:a16="http://schemas.microsoft.com/office/drawing/2014/main" id="{B6FB6B92-913E-25DA-ADFD-97D7AAF378B0}"/>
              </a:ext>
            </a:extLst>
          </p:cNvPr>
          <p:cNvGraphicFramePr>
            <a:graphicFrameLocks/>
          </p:cNvGraphicFramePr>
          <p:nvPr/>
        </p:nvGraphicFramePr>
        <p:xfrm>
          <a:off x="326574" y="2626567"/>
          <a:ext cx="3424332" cy="20693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71A4444C-A13A-B29B-2653-91263FAAA567}"/>
              </a:ext>
            </a:extLst>
          </p:cNvPr>
          <p:cNvGraphicFramePr>
            <a:graphicFrameLocks/>
          </p:cNvGraphicFramePr>
          <p:nvPr/>
        </p:nvGraphicFramePr>
        <p:xfrm>
          <a:off x="2570436" y="4695942"/>
          <a:ext cx="3298072" cy="2001966"/>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B51ACEF6-3B6D-BF97-B7A5-163DC6BA50AF}"/>
              </a:ext>
            </a:extLst>
          </p:cNvPr>
          <p:cNvSpPr txBox="1"/>
          <p:nvPr/>
        </p:nvSpPr>
        <p:spPr>
          <a:xfrm>
            <a:off x="3749541" y="3088433"/>
            <a:ext cx="1479200"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Fuel efficiency across car manufacturers  and Fuel types</a:t>
            </a:r>
          </a:p>
        </p:txBody>
      </p:sp>
      <p:sp>
        <p:nvSpPr>
          <p:cNvPr id="16" name="TextBox 15">
            <a:extLst>
              <a:ext uri="{FF2B5EF4-FFF2-40B4-BE49-F238E27FC236}">
                <a16:creationId xmlns:a16="http://schemas.microsoft.com/office/drawing/2014/main" id="{A97E210B-6C14-94D7-0233-AAFB914B69A7}"/>
              </a:ext>
            </a:extLst>
          </p:cNvPr>
          <p:cNvSpPr txBox="1"/>
          <p:nvPr/>
        </p:nvSpPr>
        <p:spPr>
          <a:xfrm>
            <a:off x="838200" y="5232657"/>
            <a:ext cx="1732236"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Fuel efficiency across body types.</a:t>
            </a:r>
          </a:p>
        </p:txBody>
      </p:sp>
      <p:pic>
        <p:nvPicPr>
          <p:cNvPr id="18" name="Picture 17">
            <a:extLst>
              <a:ext uri="{FF2B5EF4-FFF2-40B4-BE49-F238E27FC236}">
                <a16:creationId xmlns:a16="http://schemas.microsoft.com/office/drawing/2014/main" id="{3647CEC0-7848-F43E-32F1-BBFE0B3959E6}"/>
              </a:ext>
            </a:extLst>
          </p:cNvPr>
          <p:cNvPicPr>
            <a:picLocks noChangeAspect="1"/>
          </p:cNvPicPr>
          <p:nvPr/>
        </p:nvPicPr>
        <p:blipFill>
          <a:blip r:embed="rId4"/>
          <a:stretch>
            <a:fillRect/>
          </a:stretch>
        </p:blipFill>
        <p:spPr>
          <a:xfrm>
            <a:off x="6831248" y="1587464"/>
            <a:ext cx="4216197" cy="2361770"/>
          </a:xfrm>
          <a:prstGeom prst="rect">
            <a:avLst/>
          </a:prstGeom>
        </p:spPr>
      </p:pic>
    </p:spTree>
    <p:extLst>
      <p:ext uri="{BB962C8B-B14F-4D97-AF65-F5344CB8AC3E}">
        <p14:creationId xmlns:p14="http://schemas.microsoft.com/office/powerpoint/2010/main" val="3734061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2F7C9C2-C156-048D-0875-D16B19D50A9D}"/>
              </a:ext>
            </a:extLst>
          </p:cNvPr>
          <p:cNvSpPr/>
          <p:nvPr/>
        </p:nvSpPr>
        <p:spPr>
          <a:xfrm>
            <a:off x="104998" y="906539"/>
            <a:ext cx="11968814" cy="5783509"/>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61D64A00-42CB-2B7C-F839-3FCBB5892DD4}"/>
              </a:ext>
            </a:extLst>
          </p:cNvPr>
          <p:cNvSpPr>
            <a:spLocks noGrp="1"/>
          </p:cNvSpPr>
          <p:nvPr>
            <p:ph type="title"/>
          </p:nvPr>
        </p:nvSpPr>
        <p:spPr>
          <a:xfrm>
            <a:off x="838200" y="365125"/>
            <a:ext cx="10515600" cy="584775"/>
          </a:xfrm>
        </p:spPr>
        <p:txBody>
          <a:bodyPr>
            <a:normAutofit fontScale="90000"/>
          </a:bodyPr>
          <a:lstStyle/>
          <a:p>
            <a:endParaRPr lang="en-IN" dirty="0"/>
          </a:p>
        </p:txBody>
      </p:sp>
      <p:sp>
        <p:nvSpPr>
          <p:cNvPr id="6" name="Content Placeholder 5">
            <a:extLst>
              <a:ext uri="{FF2B5EF4-FFF2-40B4-BE49-F238E27FC236}">
                <a16:creationId xmlns:a16="http://schemas.microsoft.com/office/drawing/2014/main" id="{6C78A086-5B5A-8ECF-884E-B30011EB9BB6}"/>
              </a:ext>
            </a:extLst>
          </p:cNvPr>
          <p:cNvSpPr>
            <a:spLocks noGrp="1"/>
          </p:cNvSpPr>
          <p:nvPr>
            <p:ph idx="1"/>
          </p:nvPr>
        </p:nvSpPr>
        <p:spPr>
          <a:xfrm>
            <a:off x="475861" y="1115081"/>
            <a:ext cx="11056776" cy="5574967"/>
          </a:xfrm>
        </p:spPr>
        <p:txBody>
          <a:bodyPr>
            <a:normAutofit/>
          </a:bodyPr>
          <a:lstStyle/>
          <a:p>
            <a:pPr marL="0" indent="0">
              <a:buNone/>
            </a:pPr>
            <a:r>
              <a:rPr lang="en-IN" sz="2000" dirty="0"/>
              <a:t>Present scatter plots and the correlation matrix to show the relationship between fuel efficiency and other variables.</a:t>
            </a:r>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r>
              <a:rPr lang="en-IN" sz="2000" dirty="0"/>
              <a:t>The correlation matrix of fuel efficiency with various other columns are given below:-</a:t>
            </a:r>
          </a:p>
          <a:p>
            <a:pPr marL="0" indent="0">
              <a:buNone/>
            </a:pPr>
            <a:r>
              <a:rPr lang="en-IN" sz="1800" dirty="0"/>
              <a:t>We can see a similar pattern for the scatter plots and their corresponding values in the matrix. The upward sloping lines are denoted by a positive value while the downward sloping one is negative.</a:t>
            </a:r>
          </a:p>
        </p:txBody>
      </p:sp>
      <p:sp>
        <p:nvSpPr>
          <p:cNvPr id="7" name="TextBox 6">
            <a:extLst>
              <a:ext uri="{FF2B5EF4-FFF2-40B4-BE49-F238E27FC236}">
                <a16:creationId xmlns:a16="http://schemas.microsoft.com/office/drawing/2014/main" id="{2AFF50FC-7AF9-DADB-DB36-173919453A9F}"/>
              </a:ext>
            </a:extLst>
          </p:cNvPr>
          <p:cNvSpPr txBox="1"/>
          <p:nvPr/>
        </p:nvSpPr>
        <p:spPr>
          <a:xfrm>
            <a:off x="5009214" y="285553"/>
            <a:ext cx="1792802"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Task 5Bb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Chart 7">
            <a:extLst>
              <a:ext uri="{FF2B5EF4-FFF2-40B4-BE49-F238E27FC236}">
                <a16:creationId xmlns:a16="http://schemas.microsoft.com/office/drawing/2014/main" id="{3CA19DF9-BA59-C9DD-585D-6D4B4B116B79}"/>
              </a:ext>
            </a:extLst>
          </p:cNvPr>
          <p:cNvGraphicFramePr>
            <a:graphicFrameLocks/>
          </p:cNvGraphicFramePr>
          <p:nvPr/>
        </p:nvGraphicFramePr>
        <p:xfrm>
          <a:off x="659363" y="1801394"/>
          <a:ext cx="3436776" cy="21547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9DD4E4DF-FCB2-CB69-B169-9E3CB69AB105}"/>
              </a:ext>
            </a:extLst>
          </p:cNvPr>
          <p:cNvGraphicFramePr>
            <a:graphicFrameLocks/>
          </p:cNvGraphicFramePr>
          <p:nvPr/>
        </p:nvGraphicFramePr>
        <p:xfrm>
          <a:off x="4270623" y="1772278"/>
          <a:ext cx="3436776" cy="21547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82F5B153-37A8-F9F8-B07F-41CD61F466FF}"/>
              </a:ext>
            </a:extLst>
          </p:cNvPr>
          <p:cNvGraphicFramePr>
            <a:graphicFrameLocks/>
          </p:cNvGraphicFramePr>
          <p:nvPr/>
        </p:nvGraphicFramePr>
        <p:xfrm>
          <a:off x="7881883" y="1772278"/>
          <a:ext cx="3436776" cy="2154786"/>
        </p:xfrm>
        <a:graphic>
          <a:graphicData uri="http://schemas.openxmlformats.org/drawingml/2006/chart">
            <c:chart xmlns:c="http://schemas.openxmlformats.org/drawingml/2006/chart" xmlns:r="http://schemas.openxmlformats.org/officeDocument/2006/relationships" r:id="rId4"/>
          </a:graphicData>
        </a:graphic>
      </p:graphicFrame>
      <p:pic>
        <p:nvPicPr>
          <p:cNvPr id="11" name="Picture 10">
            <a:extLst>
              <a:ext uri="{FF2B5EF4-FFF2-40B4-BE49-F238E27FC236}">
                <a16:creationId xmlns:a16="http://schemas.microsoft.com/office/drawing/2014/main" id="{42AE3FD3-41E8-EC1F-32F7-1C1782054E9C}"/>
              </a:ext>
            </a:extLst>
          </p:cNvPr>
          <p:cNvPicPr>
            <a:picLocks noChangeAspect="1"/>
          </p:cNvPicPr>
          <p:nvPr/>
        </p:nvPicPr>
        <p:blipFill>
          <a:blip r:embed="rId5"/>
          <a:stretch>
            <a:fillRect/>
          </a:stretch>
        </p:blipFill>
        <p:spPr>
          <a:xfrm>
            <a:off x="1188227" y="5413270"/>
            <a:ext cx="9112769" cy="510154"/>
          </a:xfrm>
          <a:prstGeom prst="rect">
            <a:avLst/>
          </a:prstGeom>
        </p:spPr>
      </p:pic>
    </p:spTree>
    <p:extLst>
      <p:ext uri="{BB962C8B-B14F-4D97-AF65-F5344CB8AC3E}">
        <p14:creationId xmlns:p14="http://schemas.microsoft.com/office/powerpoint/2010/main" val="101570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CE2A742-5EBF-94C5-0D67-B6B1D989BE64}"/>
              </a:ext>
            </a:extLst>
          </p:cNvPr>
          <p:cNvSpPr/>
          <p:nvPr/>
        </p:nvSpPr>
        <p:spPr>
          <a:xfrm>
            <a:off x="65314" y="870329"/>
            <a:ext cx="12008498" cy="5819720"/>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B4A260-4DE8-3994-CE4A-6E01A471E04C}"/>
              </a:ext>
            </a:extLst>
          </p:cNvPr>
          <p:cNvSpPr>
            <a:spLocks noGrp="1"/>
          </p:cNvSpPr>
          <p:nvPr>
            <p:ph type="title"/>
          </p:nvPr>
        </p:nvSpPr>
        <p:spPr>
          <a:xfrm>
            <a:off x="838200" y="365126"/>
            <a:ext cx="10515600" cy="65191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DD0BDE1F-1F0C-9174-AE5E-5A41222CAFDC}"/>
              </a:ext>
            </a:extLst>
          </p:cNvPr>
          <p:cNvSpPr>
            <a:spLocks noGrp="1"/>
          </p:cNvSpPr>
          <p:nvPr>
            <p:ph idx="1"/>
          </p:nvPr>
        </p:nvSpPr>
        <p:spPr>
          <a:xfrm>
            <a:off x="838200" y="1096611"/>
            <a:ext cx="10515600" cy="5080352"/>
          </a:xfrm>
        </p:spPr>
        <p:txBody>
          <a:bodyPr>
            <a:normAutofit/>
          </a:bodyPr>
          <a:lstStyle/>
          <a:p>
            <a:pPr marL="0" indent="0">
              <a:buNone/>
            </a:pPr>
            <a:r>
              <a:rPr lang="en-IN" sz="2000" dirty="0"/>
              <a:t>Segment cars into categories like high medium and low efficiency. Identify the distribution of features and point out the common features of high efficiency.</a:t>
            </a:r>
          </a:p>
          <a:p>
            <a:pPr marL="0" indent="0">
              <a:buNone/>
            </a:pPr>
            <a:r>
              <a:rPr lang="en-IN" sz="1600" b="0" baseline="0" dirty="0"/>
              <a:t>We have grouped the fuel efficiency in categories:</a:t>
            </a:r>
          </a:p>
          <a:p>
            <a:pPr marL="342900" indent="-342900">
              <a:buAutoNum type="arabicParenR"/>
            </a:pPr>
            <a:r>
              <a:rPr lang="en-IN" sz="1600" b="0" baseline="0" dirty="0"/>
              <a:t>High Efficiency- when efficiency is more than 18.</a:t>
            </a:r>
          </a:p>
          <a:p>
            <a:pPr marL="342900" indent="-342900">
              <a:buAutoNum type="arabicParenR"/>
            </a:pPr>
            <a:r>
              <a:rPr lang="en-IN" sz="1600" b="0" baseline="0" dirty="0"/>
              <a:t>2) Medium Efficiency- When it is between 13 and 18.</a:t>
            </a:r>
          </a:p>
          <a:p>
            <a:pPr marL="0" indent="0">
              <a:buNone/>
            </a:pPr>
            <a:r>
              <a:rPr lang="en-IN" sz="1600" b="0" baseline="0" dirty="0"/>
              <a:t>3) Low Efficiency- When it is less than 13.</a:t>
            </a:r>
            <a:endParaRPr lang="en-IN" sz="1600" b="1" dirty="0"/>
          </a:p>
          <a:p>
            <a:pPr marL="0" indent="0">
              <a:buNone/>
            </a:pPr>
            <a:endParaRPr lang="en-IN" sz="2000" dirty="0"/>
          </a:p>
        </p:txBody>
      </p:sp>
      <p:sp>
        <p:nvSpPr>
          <p:cNvPr id="4" name="TextBox 3">
            <a:extLst>
              <a:ext uri="{FF2B5EF4-FFF2-40B4-BE49-F238E27FC236}">
                <a16:creationId xmlns:a16="http://schemas.microsoft.com/office/drawing/2014/main" id="{1D263CFD-01BA-E444-CAEC-98D371D45B7A}"/>
              </a:ext>
            </a:extLst>
          </p:cNvPr>
          <p:cNvSpPr txBox="1"/>
          <p:nvPr/>
        </p:nvSpPr>
        <p:spPr>
          <a:xfrm>
            <a:off x="5018544" y="263868"/>
            <a:ext cx="1792802"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Task 5C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Chart 4">
            <a:extLst>
              <a:ext uri="{FF2B5EF4-FFF2-40B4-BE49-F238E27FC236}">
                <a16:creationId xmlns:a16="http://schemas.microsoft.com/office/drawing/2014/main" id="{3EEA42A2-50E6-671E-A14F-6C48E0A752FE}"/>
              </a:ext>
            </a:extLst>
          </p:cNvPr>
          <p:cNvGraphicFramePr>
            <a:graphicFrameLocks/>
          </p:cNvGraphicFramePr>
          <p:nvPr/>
        </p:nvGraphicFramePr>
        <p:xfrm>
          <a:off x="6392480" y="1889449"/>
          <a:ext cx="4999420" cy="3079102"/>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99490D72-F1F9-BE6B-DFE6-AF140CA3CB43}"/>
              </a:ext>
            </a:extLst>
          </p:cNvPr>
          <p:cNvPicPr>
            <a:picLocks noChangeAspect="1"/>
          </p:cNvPicPr>
          <p:nvPr/>
        </p:nvPicPr>
        <p:blipFill>
          <a:blip r:embed="rId3"/>
          <a:stretch>
            <a:fillRect/>
          </a:stretch>
        </p:blipFill>
        <p:spPr>
          <a:xfrm>
            <a:off x="800099" y="3566647"/>
            <a:ext cx="5404757" cy="1201296"/>
          </a:xfrm>
          <a:prstGeom prst="rect">
            <a:avLst/>
          </a:prstGeom>
        </p:spPr>
      </p:pic>
      <p:sp>
        <p:nvSpPr>
          <p:cNvPr id="7" name="TextBox 6">
            <a:extLst>
              <a:ext uri="{FF2B5EF4-FFF2-40B4-BE49-F238E27FC236}">
                <a16:creationId xmlns:a16="http://schemas.microsoft.com/office/drawing/2014/main" id="{FC7BDC12-BF4F-C3EC-3E03-EBAC1C2F318D}"/>
              </a:ext>
            </a:extLst>
          </p:cNvPr>
          <p:cNvSpPr txBox="1"/>
          <p:nvPr/>
        </p:nvSpPr>
        <p:spPr>
          <a:xfrm>
            <a:off x="6913983" y="5048124"/>
            <a:ext cx="4152123"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The distribution of the fuel type has been grouped here based on the fuel efficiency of different cars.</a:t>
            </a:r>
          </a:p>
        </p:txBody>
      </p:sp>
      <p:sp>
        <p:nvSpPr>
          <p:cNvPr id="8" name="TextBox 7">
            <a:extLst>
              <a:ext uri="{FF2B5EF4-FFF2-40B4-BE49-F238E27FC236}">
                <a16:creationId xmlns:a16="http://schemas.microsoft.com/office/drawing/2014/main" id="{00F8E89F-285F-F7C2-B807-74186E204253}"/>
              </a:ext>
            </a:extLst>
          </p:cNvPr>
          <p:cNvSpPr txBox="1"/>
          <p:nvPr/>
        </p:nvSpPr>
        <p:spPr>
          <a:xfrm>
            <a:off x="846986" y="4959483"/>
            <a:ext cx="5257800"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Common features of high efficiency cars are high city and highway mileage and low fuel tank capacity. </a:t>
            </a:r>
          </a:p>
        </p:txBody>
      </p:sp>
    </p:spTree>
    <p:extLst>
      <p:ext uri="{BB962C8B-B14F-4D97-AF65-F5344CB8AC3E}">
        <p14:creationId xmlns:p14="http://schemas.microsoft.com/office/powerpoint/2010/main" val="107427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201FDC9-5034-F0F9-07F4-446F0EDB77B1}"/>
              </a:ext>
            </a:extLst>
          </p:cNvPr>
          <p:cNvSpPr/>
          <p:nvPr/>
        </p:nvSpPr>
        <p:spPr>
          <a:xfrm>
            <a:off x="91751" y="870329"/>
            <a:ext cx="12008498" cy="5819720"/>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0957C3-1165-17CC-E9D6-A4F4C83F9894}"/>
              </a:ext>
            </a:extLst>
          </p:cNvPr>
          <p:cNvSpPr>
            <a:spLocks noGrp="1"/>
          </p:cNvSpPr>
          <p:nvPr>
            <p:ph type="title"/>
          </p:nvPr>
        </p:nvSpPr>
        <p:spPr>
          <a:xfrm>
            <a:off x="838200" y="115781"/>
            <a:ext cx="3043335" cy="754548"/>
          </a:xfrm>
          <a:solidFill>
            <a:schemeClr val="accent2">
              <a:lumMod val="75000"/>
            </a:schemeClr>
          </a:solidFill>
        </p:spPr>
        <p:txBody>
          <a:bodyPr/>
          <a:lstStyle/>
          <a:p>
            <a:r>
              <a:rPr lang="en-IN" dirty="0"/>
              <a:t>Conclusions</a:t>
            </a:r>
          </a:p>
        </p:txBody>
      </p:sp>
      <p:sp>
        <p:nvSpPr>
          <p:cNvPr id="3" name="Content Placeholder 2">
            <a:extLst>
              <a:ext uri="{FF2B5EF4-FFF2-40B4-BE49-F238E27FC236}">
                <a16:creationId xmlns:a16="http://schemas.microsoft.com/office/drawing/2014/main" id="{89E09C14-CD13-8B8E-748A-FE40BF64ED66}"/>
              </a:ext>
            </a:extLst>
          </p:cNvPr>
          <p:cNvSpPr>
            <a:spLocks noGrp="1"/>
          </p:cNvSpPr>
          <p:nvPr>
            <p:ph idx="1"/>
          </p:nvPr>
        </p:nvSpPr>
        <p:spPr>
          <a:xfrm>
            <a:off x="642256" y="1058311"/>
            <a:ext cx="11086323" cy="5495926"/>
          </a:xfrm>
        </p:spPr>
        <p:txBody>
          <a:bodyPr>
            <a:normAutofit/>
          </a:bodyPr>
          <a:lstStyle/>
          <a:p>
            <a:pPr marL="0" indent="0">
              <a:buNone/>
            </a:pPr>
            <a:r>
              <a:rPr lang="en-IN" sz="2400" dirty="0"/>
              <a:t>From all the tasks we have performed so far, the conclusions we can draw are:-</a:t>
            </a:r>
          </a:p>
          <a:p>
            <a:r>
              <a:rPr lang="en-IN" sz="2000" dirty="0"/>
              <a:t>In Sprint 6 task 1 and task 2 we focused on the top 10 cars with the highest mileage and then based on displacement. This gave us an idea about the various makers and the car models and also a list of the cars with their given mileage.</a:t>
            </a:r>
          </a:p>
          <a:p>
            <a:r>
              <a:rPr lang="en-IN" sz="2000" dirty="0"/>
              <a:t>In task 3 we found out the top 3 manufacturers with the highest number of cars in the hatchback category. By using the pivot table we easily found the number of cars for each manufacturer in the selected category. Suzuki was the highest followed by Hyundai and then Tata.</a:t>
            </a:r>
          </a:p>
          <a:p>
            <a:r>
              <a:rPr lang="en-IN" sz="2000" dirty="0"/>
              <a:t>Task 4 had us doing the outlier analysis using the box plot. I derived all the outliers manually using the IQR method.</a:t>
            </a:r>
          </a:p>
          <a:p>
            <a:r>
              <a:rPr lang="en-IN" sz="2000" dirty="0"/>
              <a:t>In task 5 we visualized our result using the scatter plots. Mileage had a negative relation with both displacement and fuel tank capacity. So a car with more city or highway mileage tends to have less fuel capacity.</a:t>
            </a:r>
          </a:p>
          <a:p>
            <a:r>
              <a:rPr lang="en-IN" sz="2000" dirty="0"/>
              <a:t>In task 6-7 we found out a suitable adventure car, family car and a compact city car respectively. This gave us an insight of the various range of cars a person can choose from according to his need or necessity. </a:t>
            </a:r>
          </a:p>
          <a:p>
            <a:r>
              <a:rPr lang="en-IN" sz="2000" dirty="0"/>
              <a:t>In task 9 we did another outlier analysis but this time with a histogram.</a:t>
            </a:r>
          </a:p>
          <a:p>
            <a:endParaRPr lang="en-IN" sz="2000" dirty="0"/>
          </a:p>
        </p:txBody>
      </p:sp>
    </p:spTree>
    <p:extLst>
      <p:ext uri="{BB962C8B-B14F-4D97-AF65-F5344CB8AC3E}">
        <p14:creationId xmlns:p14="http://schemas.microsoft.com/office/powerpoint/2010/main" val="1139556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B7FF351-32D8-2E71-1F33-96D10D38D9DF}"/>
              </a:ext>
            </a:extLst>
          </p:cNvPr>
          <p:cNvSpPr/>
          <p:nvPr/>
        </p:nvSpPr>
        <p:spPr>
          <a:xfrm>
            <a:off x="65314" y="870329"/>
            <a:ext cx="12008498" cy="5819720"/>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F564DC-8D29-FDE2-A061-2ADEA741DF3B}"/>
              </a:ext>
            </a:extLst>
          </p:cNvPr>
          <p:cNvSpPr>
            <a:spLocks noGrp="1"/>
          </p:cNvSpPr>
          <p:nvPr>
            <p:ph type="title"/>
          </p:nvPr>
        </p:nvSpPr>
        <p:spPr>
          <a:xfrm>
            <a:off x="567613" y="178512"/>
            <a:ext cx="4116355" cy="679904"/>
          </a:xfrm>
          <a:solidFill>
            <a:schemeClr val="accent2">
              <a:lumMod val="75000"/>
            </a:schemeClr>
          </a:solidFill>
        </p:spPr>
        <p:txBody>
          <a:bodyPr>
            <a:normAutofit fontScale="90000"/>
          </a:bodyPr>
          <a:lstStyle/>
          <a:p>
            <a:r>
              <a:rPr lang="en-IN" dirty="0"/>
              <a:t>Conclusion (</a:t>
            </a:r>
            <a:r>
              <a:rPr lang="en-IN" dirty="0" err="1"/>
              <a:t>cont</a:t>
            </a:r>
            <a:r>
              <a:rPr lang="en-IN" dirty="0"/>
              <a:t>)</a:t>
            </a:r>
          </a:p>
        </p:txBody>
      </p:sp>
      <p:sp>
        <p:nvSpPr>
          <p:cNvPr id="3" name="Content Placeholder 2">
            <a:extLst>
              <a:ext uri="{FF2B5EF4-FFF2-40B4-BE49-F238E27FC236}">
                <a16:creationId xmlns:a16="http://schemas.microsoft.com/office/drawing/2014/main" id="{6DAA9642-1E70-7E01-92E8-3D2FC0DE640F}"/>
              </a:ext>
            </a:extLst>
          </p:cNvPr>
          <p:cNvSpPr>
            <a:spLocks noGrp="1"/>
          </p:cNvSpPr>
          <p:nvPr>
            <p:ph idx="1"/>
          </p:nvPr>
        </p:nvSpPr>
        <p:spPr>
          <a:xfrm>
            <a:off x="326571" y="1184988"/>
            <a:ext cx="11439331" cy="5307887"/>
          </a:xfrm>
        </p:spPr>
        <p:txBody>
          <a:bodyPr>
            <a:normAutofit/>
          </a:bodyPr>
          <a:lstStyle/>
          <a:p>
            <a:r>
              <a:rPr lang="en-IN" sz="2000" dirty="0"/>
              <a:t>In task 10 we found out the top 3 manufacturers with the highest number of cars in the hatchback, sedan and </a:t>
            </a:r>
            <a:r>
              <a:rPr lang="en-IN" sz="2000" dirty="0" err="1"/>
              <a:t>suv</a:t>
            </a:r>
            <a:r>
              <a:rPr lang="en-IN" sz="2000" dirty="0"/>
              <a:t> category. Our results are as follows- Hatchback-Suzuki, Hyundai and tata. Sedan-Hyundai, Skoda and Toyota. </a:t>
            </a:r>
            <a:r>
              <a:rPr lang="en-IN" sz="2000" dirty="0" err="1"/>
              <a:t>Suv</a:t>
            </a:r>
            <a:r>
              <a:rPr lang="en-IN" sz="2000" dirty="0"/>
              <a:t>- Mahindra, Hyundai and Tata.</a:t>
            </a:r>
          </a:p>
          <a:p>
            <a:r>
              <a:rPr lang="en-IN" sz="2000" dirty="0"/>
              <a:t>Task 11 the most popular body type for our analysis on task 2- Sedan</a:t>
            </a:r>
          </a:p>
          <a:p>
            <a:r>
              <a:rPr lang="en-IN" sz="2000" dirty="0"/>
              <a:t>In sprint 7 we observed fuel efficiency to understand driving patterns. In task 1 we found out the makes with the widest range of variants- Suzuki and Hyundai. Table and graphs are added in each slides for better understanding.</a:t>
            </a:r>
          </a:p>
          <a:p>
            <a:r>
              <a:rPr lang="en-IN" sz="2000" dirty="0"/>
              <a:t>In task 2 we compared the spread od city mileage for three makers. Using variance, </a:t>
            </a:r>
            <a:r>
              <a:rPr lang="en-IN" sz="2000" dirty="0" err="1"/>
              <a:t>avg</a:t>
            </a:r>
            <a:r>
              <a:rPr lang="en-IN" sz="2000" dirty="0"/>
              <a:t> and SD we found out  that Suzuki had the highest dispersion for mileage.</a:t>
            </a:r>
          </a:p>
          <a:p>
            <a:r>
              <a:rPr lang="en-IN" sz="2000" dirty="0"/>
              <a:t>In task 3 we found out the correlation between city mileage and fuel tank capacity (</a:t>
            </a:r>
            <a:r>
              <a:rPr lang="en-IN" sz="1800" b="0" i="0" u="none" strike="noStrike" dirty="0">
                <a:solidFill>
                  <a:srgbClr val="000000"/>
                </a:solidFill>
                <a:effectLst/>
                <a:latin typeface="Calibri" panose="020F0502020204030204" pitchFamily="34" charset="0"/>
              </a:rPr>
              <a:t>-0.642) and </a:t>
            </a:r>
            <a:r>
              <a:rPr lang="en-IN" sz="1800" b="0" i="0" u="none" strike="noStrike" dirty="0" err="1">
                <a:solidFill>
                  <a:srgbClr val="000000"/>
                </a:solidFill>
                <a:effectLst/>
                <a:latin typeface="Calibri" panose="020F0502020204030204" pitchFamily="34" charset="0"/>
              </a:rPr>
              <a:t>displacewith</a:t>
            </a:r>
            <a:r>
              <a:rPr lang="en-IN" sz="1800" b="0" i="0" u="none" strike="noStrike" dirty="0">
                <a:solidFill>
                  <a:srgbClr val="000000"/>
                </a:solidFill>
                <a:effectLst/>
                <a:latin typeface="Calibri" panose="020F0502020204030204" pitchFamily="34" charset="0"/>
              </a:rPr>
              <a:t> and fuel tank capacity (0.7851)</a:t>
            </a:r>
          </a:p>
          <a:p>
            <a:r>
              <a:rPr lang="en-IN" sz="1800" dirty="0">
                <a:solidFill>
                  <a:srgbClr val="000000"/>
                </a:solidFill>
                <a:latin typeface="Calibri" panose="020F0502020204030204" pitchFamily="34" charset="0"/>
              </a:rPr>
              <a:t>In the following tasks we standardized various columns and added two new variables- Distance and fuel Efficiency. </a:t>
            </a:r>
          </a:p>
          <a:p>
            <a:r>
              <a:rPr lang="en-IN" sz="1800" dirty="0">
                <a:solidFill>
                  <a:srgbClr val="000000"/>
                </a:solidFill>
                <a:latin typeface="Calibri" panose="020F0502020204030204" pitchFamily="34" charset="0"/>
              </a:rPr>
              <a:t>We then grouped all the cars under three categories- High efficiency (&gt;18), Medium Efficiency(13&lt; &amp;&lt;18) and Low Efficiency (&lt;13). Common features of High efficiency cars are high mileage and low fuel capacity.</a:t>
            </a:r>
            <a:endParaRPr lang="en-IN" sz="2000" dirty="0"/>
          </a:p>
        </p:txBody>
      </p:sp>
    </p:spTree>
    <p:extLst>
      <p:ext uri="{BB962C8B-B14F-4D97-AF65-F5344CB8AC3E}">
        <p14:creationId xmlns:p14="http://schemas.microsoft.com/office/powerpoint/2010/main" val="2305252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EB5758-9AFB-B028-6DEF-4CBA13D77C1F}"/>
              </a:ext>
            </a:extLst>
          </p:cNvPr>
          <p:cNvSpPr>
            <a:spLocks noGrp="1"/>
          </p:cNvSpPr>
          <p:nvPr>
            <p:ph type="title"/>
          </p:nvPr>
        </p:nvSpPr>
        <p:spPr>
          <a:xfrm>
            <a:off x="838200" y="365126"/>
            <a:ext cx="10515600" cy="804914"/>
          </a:xfrm>
        </p:spPr>
        <p:txBody>
          <a:bodyPr/>
          <a:lstStyle/>
          <a:p>
            <a:r>
              <a:rPr lang="en-IN" b="1" dirty="0"/>
              <a:t>INTRODUCTION AND OBJECTIVE</a:t>
            </a:r>
          </a:p>
        </p:txBody>
      </p:sp>
      <p:sp>
        <p:nvSpPr>
          <p:cNvPr id="10" name="Content Placeholder 9">
            <a:extLst>
              <a:ext uri="{FF2B5EF4-FFF2-40B4-BE49-F238E27FC236}">
                <a16:creationId xmlns:a16="http://schemas.microsoft.com/office/drawing/2014/main" id="{BF3226A5-BC04-57BA-5945-EF770D8BC8A3}"/>
              </a:ext>
            </a:extLst>
          </p:cNvPr>
          <p:cNvSpPr>
            <a:spLocks noGrp="1"/>
          </p:cNvSpPr>
          <p:nvPr>
            <p:ph idx="1"/>
          </p:nvPr>
        </p:nvSpPr>
        <p:spPr>
          <a:xfrm>
            <a:off x="838200" y="1288026"/>
            <a:ext cx="10515600" cy="5132439"/>
          </a:xfrm>
        </p:spPr>
        <p:txBody>
          <a:bodyPr/>
          <a:lstStyle/>
          <a:p>
            <a:pPr marL="0" indent="0">
              <a:buNone/>
            </a:pPr>
            <a:r>
              <a:rPr lang="en-IN" sz="2400" dirty="0"/>
              <a:t>In the automobile market the manufacturers see a shift in consumers response as people are becoming more eco conscious, prioritising fuel efficiency and safety along with performance. As a data analyst out job is to analyse the dataset and present insights for the given tasks.</a:t>
            </a:r>
          </a:p>
          <a:p>
            <a:pPr marL="0" indent="0">
              <a:buNone/>
            </a:pPr>
            <a:r>
              <a:rPr lang="en-IN" sz="2400" b="1" dirty="0"/>
              <a:t>  </a:t>
            </a:r>
            <a:r>
              <a:rPr lang="en-IN" b="1" u="sng" dirty="0"/>
              <a:t>OBJECTIVE</a:t>
            </a:r>
          </a:p>
          <a:p>
            <a:r>
              <a:rPr lang="en-IN" sz="2400" dirty="0"/>
              <a:t>Clean the dataset and perform the project tasks to identify the potential model, and present insights about the most diverse car manufacturer in the given country.</a:t>
            </a:r>
          </a:p>
          <a:p>
            <a:r>
              <a:rPr lang="en-IN" sz="2400" dirty="0"/>
              <a:t>Focusing on key areas such as new product development, innovation, competitive analysis, or benchmarking.</a:t>
            </a:r>
          </a:p>
          <a:p>
            <a:endParaRPr lang="en-IN" b="1" u="sng" dirty="0"/>
          </a:p>
        </p:txBody>
      </p:sp>
    </p:spTree>
    <p:extLst>
      <p:ext uri="{BB962C8B-B14F-4D97-AF65-F5344CB8AC3E}">
        <p14:creationId xmlns:p14="http://schemas.microsoft.com/office/powerpoint/2010/main" val="2076324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C82FA11-5432-F532-76DC-A514C448DE56}"/>
              </a:ext>
            </a:extLst>
          </p:cNvPr>
          <p:cNvSpPr/>
          <p:nvPr/>
        </p:nvSpPr>
        <p:spPr>
          <a:xfrm>
            <a:off x="6080759" y="1022674"/>
            <a:ext cx="5857240" cy="5724340"/>
          </a:xfrm>
          <a:prstGeom prst="roundRect">
            <a:avLst>
              <a:gd name="adj" fmla="val 5632"/>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48CE1103-3A0F-8648-1288-0C2E030C323B}"/>
              </a:ext>
            </a:extLst>
          </p:cNvPr>
          <p:cNvSpPr/>
          <p:nvPr/>
        </p:nvSpPr>
        <p:spPr>
          <a:xfrm>
            <a:off x="230242" y="1024803"/>
            <a:ext cx="5659281" cy="5724341"/>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48E7158-1A5E-AC7D-33A9-EBB082B77F67}"/>
              </a:ext>
            </a:extLst>
          </p:cNvPr>
          <p:cNvSpPr>
            <a:spLocks noGrp="1"/>
          </p:cNvSpPr>
          <p:nvPr>
            <p:ph type="title"/>
          </p:nvPr>
        </p:nvSpPr>
        <p:spPr>
          <a:xfrm>
            <a:off x="1242124" y="268860"/>
            <a:ext cx="3535680" cy="718687"/>
          </a:xfrm>
          <a:solidFill>
            <a:schemeClr val="accent2">
              <a:lumMod val="75000"/>
            </a:schemeClr>
          </a:solidFill>
        </p:spPr>
        <p:txBody>
          <a:bodyPr>
            <a:normAutofit/>
          </a:bodyPr>
          <a:lstStyle/>
          <a:p>
            <a:r>
              <a:rPr lang="en-IN" sz="3600" b="1" u="sng" dirty="0">
                <a:solidFill>
                  <a:schemeClr val="bg2">
                    <a:lumMod val="10000"/>
                  </a:schemeClr>
                </a:solidFill>
              </a:rPr>
              <a:t>SPRINT 6</a:t>
            </a:r>
            <a:r>
              <a:rPr lang="en-IN" b="1" dirty="0">
                <a:solidFill>
                  <a:schemeClr val="bg2">
                    <a:lumMod val="10000"/>
                  </a:schemeClr>
                </a:solidFill>
              </a:rPr>
              <a:t>    </a:t>
            </a:r>
            <a:r>
              <a:rPr lang="en-IN" sz="3200" b="1" dirty="0">
                <a:solidFill>
                  <a:schemeClr val="bg2">
                    <a:lumMod val="10000"/>
                  </a:schemeClr>
                </a:solidFill>
              </a:rPr>
              <a:t>Task 1</a:t>
            </a:r>
          </a:p>
        </p:txBody>
      </p:sp>
      <p:sp>
        <p:nvSpPr>
          <p:cNvPr id="5" name="Content Placeholder 4">
            <a:extLst>
              <a:ext uri="{FF2B5EF4-FFF2-40B4-BE49-F238E27FC236}">
                <a16:creationId xmlns:a16="http://schemas.microsoft.com/office/drawing/2014/main" id="{CA3F3749-3034-F6C9-53AB-8D6FFA43E1AE}"/>
              </a:ext>
            </a:extLst>
          </p:cNvPr>
          <p:cNvSpPr>
            <a:spLocks noGrp="1"/>
          </p:cNvSpPr>
          <p:nvPr>
            <p:ph sz="half" idx="1"/>
          </p:nvPr>
        </p:nvSpPr>
        <p:spPr>
          <a:xfrm>
            <a:off x="336884" y="1184807"/>
            <a:ext cx="5346161" cy="5581753"/>
          </a:xfrm>
        </p:spPr>
        <p:txBody>
          <a:bodyPr>
            <a:normAutofit/>
          </a:bodyPr>
          <a:lstStyle/>
          <a:p>
            <a:pPr marL="0" indent="0">
              <a:buNone/>
            </a:pPr>
            <a:r>
              <a:rPr lang="en-IN" sz="2000" dirty="0"/>
              <a:t>Our job here is to identify the top 10 cars with the highest miles per hour and the manufacturers.</a:t>
            </a:r>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r>
              <a:rPr lang="en-IN" sz="2000" dirty="0"/>
              <a:t> </a:t>
            </a:r>
            <a:r>
              <a:rPr lang="en-IN" sz="1800" dirty="0"/>
              <a:t>The list presents the top 10 unique cars with the                 highest mileage. Their corresponding manufacturers are also mentioned above.</a:t>
            </a:r>
          </a:p>
          <a:p>
            <a:pPr marL="0" indent="0">
              <a:buNone/>
            </a:pPr>
            <a:endParaRPr lang="en-IN" sz="2000" dirty="0"/>
          </a:p>
        </p:txBody>
      </p:sp>
      <p:graphicFrame>
        <p:nvGraphicFramePr>
          <p:cNvPr id="8" name="Content Placeholder 7">
            <a:extLst>
              <a:ext uri="{FF2B5EF4-FFF2-40B4-BE49-F238E27FC236}">
                <a16:creationId xmlns:a16="http://schemas.microsoft.com/office/drawing/2014/main" id="{F5ED5EC2-5BAD-2661-A47D-FBB2B948425A}"/>
              </a:ext>
            </a:extLst>
          </p:cNvPr>
          <p:cNvGraphicFramePr>
            <a:graphicFrameLocks noGrp="1"/>
          </p:cNvGraphicFramePr>
          <p:nvPr>
            <p:ph sz="half" idx="2"/>
          </p:nvPr>
        </p:nvGraphicFramePr>
        <p:xfrm>
          <a:off x="568960" y="1806257"/>
          <a:ext cx="4571999" cy="2007640"/>
        </p:xfrm>
        <a:graphic>
          <a:graphicData uri="http://schemas.openxmlformats.org/drawingml/2006/table">
            <a:tbl>
              <a:tblPr firstRow="1">
                <a:tableStyleId>{D113A9D2-9D6B-4929-AA2D-F23B5EE8CBE7}</a:tableStyleId>
              </a:tblPr>
              <a:tblGrid>
                <a:gridCol w="1086415">
                  <a:extLst>
                    <a:ext uri="{9D8B030D-6E8A-4147-A177-3AD203B41FA5}">
                      <a16:colId xmlns:a16="http://schemas.microsoft.com/office/drawing/2014/main" val="803025361"/>
                    </a:ext>
                  </a:extLst>
                </a:gridCol>
                <a:gridCol w="1086415">
                  <a:extLst>
                    <a:ext uri="{9D8B030D-6E8A-4147-A177-3AD203B41FA5}">
                      <a16:colId xmlns:a16="http://schemas.microsoft.com/office/drawing/2014/main" val="4288595067"/>
                    </a:ext>
                  </a:extLst>
                </a:gridCol>
                <a:gridCol w="2399169">
                  <a:extLst>
                    <a:ext uri="{9D8B030D-6E8A-4147-A177-3AD203B41FA5}">
                      <a16:colId xmlns:a16="http://schemas.microsoft.com/office/drawing/2014/main" val="3406460082"/>
                    </a:ext>
                  </a:extLst>
                </a:gridCol>
              </a:tblGrid>
              <a:tr h="0">
                <a:tc>
                  <a:txBody>
                    <a:bodyPr/>
                    <a:lstStyle/>
                    <a:p>
                      <a:pPr algn="l" fontAlgn="b"/>
                      <a:r>
                        <a:rPr lang="en-IN" sz="1100" u="none" strike="noStrike" kern="1200" dirty="0">
                          <a:solidFill>
                            <a:srgbClr val="FF0000"/>
                          </a:solidFill>
                          <a:effectLst/>
                          <a:highlight>
                            <a:srgbClr val="FFFF00"/>
                          </a:highlight>
                          <a:latin typeface="+mn-lt"/>
                          <a:ea typeface="+mn-ea"/>
                          <a:cs typeface="+mn-cs"/>
                        </a:rPr>
                        <a:t>Make</a:t>
                      </a:r>
                    </a:p>
                  </a:txBody>
                  <a:tcPr marL="7620" marR="7620" marT="7620" marB="0" anchor="b"/>
                </a:tc>
                <a:tc>
                  <a:txBody>
                    <a:bodyPr/>
                    <a:lstStyle/>
                    <a:p>
                      <a:pPr algn="l" fontAlgn="b"/>
                      <a:r>
                        <a:rPr lang="en-IN" sz="1100" u="none" strike="noStrike" kern="1200" dirty="0">
                          <a:solidFill>
                            <a:srgbClr val="FF0000"/>
                          </a:solidFill>
                          <a:effectLst/>
                          <a:highlight>
                            <a:srgbClr val="FFFF00"/>
                          </a:highlight>
                          <a:latin typeface="+mn-lt"/>
                          <a:ea typeface="+mn-ea"/>
                          <a:cs typeface="+mn-cs"/>
                        </a:rPr>
                        <a:t>Model</a:t>
                      </a:r>
                    </a:p>
                  </a:txBody>
                  <a:tcPr marL="7620" marR="7620" marT="7620" marB="0" anchor="b"/>
                </a:tc>
                <a:tc>
                  <a:txBody>
                    <a:bodyPr/>
                    <a:lstStyle/>
                    <a:p>
                      <a:pPr algn="l" fontAlgn="b"/>
                      <a:r>
                        <a:rPr lang="en-IN" sz="1100" u="none" strike="noStrike" dirty="0" err="1">
                          <a:solidFill>
                            <a:srgbClr val="FF0000"/>
                          </a:solidFill>
                          <a:effectLst/>
                          <a:highlight>
                            <a:srgbClr val="FFFF00"/>
                          </a:highlight>
                        </a:rPr>
                        <a:t>City_Mileage_km_litre</a:t>
                      </a:r>
                      <a:endParaRPr lang="en-IN" sz="1100" b="0" i="0" u="none" strike="noStrike" dirty="0">
                        <a:solidFill>
                          <a:srgbClr val="FF0000"/>
                        </a:solidFill>
                        <a:effectLst/>
                        <a:highlight>
                          <a:srgbClr val="FFFF00"/>
                        </a:highlight>
                        <a:latin typeface="Calibri" panose="020F0502020204030204" pitchFamily="34" charset="0"/>
                      </a:endParaRPr>
                    </a:p>
                  </a:txBody>
                  <a:tcPr marL="7620" marR="7620" marT="7620" marB="0" anchor="b"/>
                </a:tc>
                <a:extLst>
                  <a:ext uri="{0D108BD9-81ED-4DB2-BD59-A6C34878D82A}">
                    <a16:rowId xmlns:a16="http://schemas.microsoft.com/office/drawing/2014/main" val="4063637441"/>
                  </a:ext>
                </a:extLst>
              </a:tr>
              <a:tr h="183238">
                <a:tc>
                  <a:txBody>
                    <a:bodyPr/>
                    <a:lstStyle/>
                    <a:p>
                      <a:pPr algn="l" fontAlgn="b"/>
                      <a:r>
                        <a:rPr lang="en-IN" sz="1100" u="none" strike="noStrike" dirty="0">
                          <a:effectLst/>
                        </a:rPr>
                        <a:t>Mahindra</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E2O Plus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80</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92753667"/>
                  </a:ext>
                </a:extLst>
              </a:tr>
              <a:tr h="183238">
                <a:tc>
                  <a:txBody>
                    <a:bodyPr/>
                    <a:lstStyle/>
                    <a:p>
                      <a:pPr algn="l" fontAlgn="b"/>
                      <a:r>
                        <a:rPr lang="en-IN" sz="1100" u="none" strike="noStrike">
                          <a:effectLst/>
                        </a:rPr>
                        <a:t>Suzuki</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Dzire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28.4</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57297426"/>
                  </a:ext>
                </a:extLst>
              </a:tr>
              <a:tr h="183238">
                <a:tc>
                  <a:txBody>
                    <a:bodyPr/>
                    <a:lstStyle/>
                    <a:p>
                      <a:pPr algn="l" fontAlgn="b"/>
                      <a:r>
                        <a:rPr lang="en-IN" sz="1100" u="none" strike="noStrike">
                          <a:effectLst/>
                        </a:rPr>
                        <a:t>Suzuki</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err="1">
                          <a:effectLst/>
                        </a:rPr>
                        <a:t>Ciaz</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28.09</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25557566"/>
                  </a:ext>
                </a:extLst>
              </a:tr>
              <a:tr h="183238">
                <a:tc>
                  <a:txBody>
                    <a:bodyPr/>
                    <a:lstStyle/>
                    <a:p>
                      <a:pPr algn="l" fontAlgn="b"/>
                      <a:r>
                        <a:rPr lang="en-IN" sz="1100" u="none" strike="noStrike">
                          <a:effectLst/>
                        </a:rPr>
                        <a:t>Suzuki</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Baleno</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27.39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36769943"/>
                  </a:ext>
                </a:extLst>
              </a:tr>
              <a:tr h="183238">
                <a:tc>
                  <a:txBody>
                    <a:bodyPr/>
                    <a:lstStyle/>
                    <a:p>
                      <a:pPr algn="l" fontAlgn="b"/>
                      <a:r>
                        <a:rPr lang="en-IN" sz="1100" u="none" strike="noStrike">
                          <a:effectLst/>
                        </a:rPr>
                        <a:t>Renault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Kwid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25.17</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0082378"/>
                  </a:ext>
                </a:extLst>
              </a:tr>
              <a:tr h="183238">
                <a:tc>
                  <a:txBody>
                    <a:bodyPr/>
                    <a:lstStyle/>
                    <a:p>
                      <a:pPr algn="l" fontAlgn="b"/>
                      <a:r>
                        <a:rPr lang="en-IN" sz="1100" u="none" strike="noStrike">
                          <a:effectLst/>
                        </a:rPr>
                        <a:t>Tata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Tigor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24.12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60003384"/>
                  </a:ext>
                </a:extLst>
              </a:tr>
              <a:tr h="183238">
                <a:tc>
                  <a:txBody>
                    <a:bodyPr/>
                    <a:lstStyle/>
                    <a:p>
                      <a:pPr algn="l" fontAlgn="b"/>
                      <a:r>
                        <a:rPr lang="en-IN" sz="1100" u="none" strike="noStrike">
                          <a:effectLst/>
                        </a:rPr>
                        <a:t>Hyundai</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Grand I10 Prime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1994412"/>
                  </a:ext>
                </a:extLst>
              </a:tr>
              <a:tr h="183238">
                <a:tc>
                  <a:txBody>
                    <a:bodyPr/>
                    <a:lstStyle/>
                    <a:p>
                      <a:pPr algn="l" fontAlgn="b"/>
                      <a:r>
                        <a:rPr lang="en-IN" sz="1100" u="none" strike="noStrike">
                          <a:effectLst/>
                        </a:rPr>
                        <a:t>Tata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Tiago</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23.84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20601480"/>
                  </a:ext>
                </a:extLst>
              </a:tr>
              <a:tr h="183238">
                <a:tc>
                  <a:txBody>
                    <a:bodyPr/>
                    <a:lstStyle/>
                    <a:p>
                      <a:pPr algn="l" fontAlgn="b"/>
                      <a:r>
                        <a:rPr lang="en-IN" sz="1100" u="none" strike="noStrike">
                          <a:effectLst/>
                        </a:rPr>
                        <a:t>Suzuki</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S-Cross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23.65</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30447510"/>
                  </a:ext>
                </a:extLst>
              </a:tr>
              <a:tr h="183238">
                <a:tc>
                  <a:txBody>
                    <a:bodyPr/>
                    <a:lstStyle/>
                    <a:p>
                      <a:pPr algn="l" fontAlgn="b"/>
                      <a:r>
                        <a:rPr lang="en-IN" sz="1100" u="none" strike="noStrike" dirty="0">
                          <a:effectLst/>
                        </a:rPr>
                        <a:t>Tata</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Nano Genx</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23.6</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46846076"/>
                  </a:ext>
                </a:extLst>
              </a:tr>
            </a:tbl>
          </a:graphicData>
        </a:graphic>
      </p:graphicFrame>
      <p:sp>
        <p:nvSpPr>
          <p:cNvPr id="7" name="TextBox 6">
            <a:extLst>
              <a:ext uri="{FF2B5EF4-FFF2-40B4-BE49-F238E27FC236}">
                <a16:creationId xmlns:a16="http://schemas.microsoft.com/office/drawing/2014/main" id="{D56C3308-F26D-0129-E33B-E2A95481A231}"/>
              </a:ext>
            </a:extLst>
          </p:cNvPr>
          <p:cNvSpPr txBox="1"/>
          <p:nvPr/>
        </p:nvSpPr>
        <p:spPr>
          <a:xfrm>
            <a:off x="8201854" y="379276"/>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Task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9" name="Chart 8">
            <a:extLst>
              <a:ext uri="{FF2B5EF4-FFF2-40B4-BE49-F238E27FC236}">
                <a16:creationId xmlns:a16="http://schemas.microsoft.com/office/drawing/2014/main" id="{835BB308-7117-7D0B-55E6-CD3259AE0564}"/>
              </a:ext>
            </a:extLst>
          </p:cNvPr>
          <p:cNvGraphicFramePr>
            <a:graphicFrameLocks/>
          </p:cNvGraphicFramePr>
          <p:nvPr/>
        </p:nvGraphicFramePr>
        <p:xfrm>
          <a:off x="714475" y="3905337"/>
          <a:ext cx="4213123" cy="1927860"/>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Box 16">
            <a:extLst>
              <a:ext uri="{FF2B5EF4-FFF2-40B4-BE49-F238E27FC236}">
                <a16:creationId xmlns:a16="http://schemas.microsoft.com/office/drawing/2014/main" id="{D043E723-EB98-94A4-8644-21F17D27FB99}"/>
              </a:ext>
            </a:extLst>
          </p:cNvPr>
          <p:cNvSpPr txBox="1"/>
          <p:nvPr/>
        </p:nvSpPr>
        <p:spPr>
          <a:xfrm>
            <a:off x="6096000" y="1083207"/>
            <a:ext cx="58419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Next task is to find the top 10 cars with the highest mileage </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based on displacement</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aphicFrame>
        <p:nvGraphicFramePr>
          <p:cNvPr id="18" name="Table 17">
            <a:extLst>
              <a:ext uri="{FF2B5EF4-FFF2-40B4-BE49-F238E27FC236}">
                <a16:creationId xmlns:a16="http://schemas.microsoft.com/office/drawing/2014/main" id="{17B9457E-A7B3-0E7E-041A-7F3AB11266C2}"/>
              </a:ext>
            </a:extLst>
          </p:cNvPr>
          <p:cNvGraphicFramePr>
            <a:graphicFrameLocks noGrp="1"/>
          </p:cNvGraphicFramePr>
          <p:nvPr/>
        </p:nvGraphicFramePr>
        <p:xfrm>
          <a:off x="6451600" y="1788161"/>
          <a:ext cx="3779519" cy="3329940"/>
        </p:xfrm>
        <a:graphic>
          <a:graphicData uri="http://schemas.openxmlformats.org/drawingml/2006/table">
            <a:tbl>
              <a:tblPr>
                <a:tableStyleId>{D7AC3CCA-C797-4891-BE02-D94E43425B78}</a:tableStyleId>
              </a:tblPr>
              <a:tblGrid>
                <a:gridCol w="1636011">
                  <a:extLst>
                    <a:ext uri="{9D8B030D-6E8A-4147-A177-3AD203B41FA5}">
                      <a16:colId xmlns:a16="http://schemas.microsoft.com/office/drawing/2014/main" val="4274274909"/>
                    </a:ext>
                  </a:extLst>
                </a:gridCol>
                <a:gridCol w="2143508">
                  <a:extLst>
                    <a:ext uri="{9D8B030D-6E8A-4147-A177-3AD203B41FA5}">
                      <a16:colId xmlns:a16="http://schemas.microsoft.com/office/drawing/2014/main" val="4255407984"/>
                    </a:ext>
                  </a:extLst>
                </a:gridCol>
              </a:tblGrid>
              <a:tr h="161119">
                <a:tc>
                  <a:txBody>
                    <a:bodyPr/>
                    <a:lstStyle/>
                    <a:p>
                      <a:pPr algn="l" fontAlgn="b"/>
                      <a:r>
                        <a:rPr lang="en-IN" sz="1100" u="none" strike="noStrike" dirty="0">
                          <a:solidFill>
                            <a:sysClr val="windowText" lastClr="000000"/>
                          </a:solidFill>
                          <a:effectLst/>
                          <a:highlight>
                            <a:srgbClr val="DDEBF7"/>
                          </a:highlight>
                        </a:rPr>
                        <a:t>Displacement</a:t>
                      </a:r>
                      <a:endParaRPr lang="en-IN" sz="1100" b="0" i="0" u="none" strike="noStrike" dirty="0">
                        <a:solidFill>
                          <a:sysClr val="windowText" lastClr="000000"/>
                        </a:solidFill>
                        <a:effectLst/>
                        <a:highlight>
                          <a:srgbClr val="DDEBF7"/>
                        </a:highlight>
                        <a:latin typeface="Calibri" panose="020F0502020204030204" pitchFamily="34" charset="0"/>
                      </a:endParaRPr>
                    </a:p>
                  </a:txBody>
                  <a:tcPr marL="7620" marR="7620" marT="7620" marB="0" anchor="b"/>
                </a:tc>
                <a:tc>
                  <a:txBody>
                    <a:bodyPr/>
                    <a:lstStyle/>
                    <a:p>
                      <a:pPr algn="l" fontAlgn="b"/>
                      <a:r>
                        <a:rPr lang="en-IN" sz="1100" u="none" strike="noStrike">
                          <a:solidFill>
                            <a:sysClr val="windowText" lastClr="000000"/>
                          </a:solidFill>
                          <a:effectLst/>
                          <a:highlight>
                            <a:srgbClr val="DDEBF7"/>
                          </a:highlight>
                        </a:rPr>
                        <a:t>(Multiple Items)</a:t>
                      </a:r>
                      <a:endParaRPr lang="en-IN" sz="1100" b="0" i="0" u="none" strike="noStrike">
                        <a:solidFill>
                          <a:sysClr val="windowText" lastClr="000000"/>
                        </a:solidFill>
                        <a:effectLst/>
                        <a:highlight>
                          <a:srgbClr val="DDEBF7"/>
                        </a:highlight>
                        <a:latin typeface="Calibri" panose="020F0502020204030204" pitchFamily="34" charset="0"/>
                      </a:endParaRPr>
                    </a:p>
                  </a:txBody>
                  <a:tcPr marL="7620" marR="7620" marT="7620" marB="0" anchor="b"/>
                </a:tc>
                <a:extLst>
                  <a:ext uri="{0D108BD9-81ED-4DB2-BD59-A6C34878D82A}">
                    <a16:rowId xmlns:a16="http://schemas.microsoft.com/office/drawing/2014/main" val="2856170326"/>
                  </a:ext>
                </a:extLst>
              </a:tr>
              <a:tr h="146611">
                <a:tc>
                  <a:txBody>
                    <a:bodyPr/>
                    <a:lstStyle/>
                    <a:p>
                      <a:pPr algn="l" fontAlgn="b"/>
                      <a:r>
                        <a:rPr lang="en-IN" sz="1100" u="none" strike="noStrike">
                          <a:solidFill>
                            <a:sysClr val="windowText" lastClr="000000"/>
                          </a:solidFill>
                          <a:effectLst/>
                          <a:highlight>
                            <a:srgbClr val="DDEBF7"/>
                          </a:highlight>
                        </a:rPr>
                        <a:t>Row Labels</a:t>
                      </a:r>
                      <a:endParaRPr lang="en-IN" sz="1100" b="1" i="0" u="none" strike="noStrike">
                        <a:solidFill>
                          <a:sysClr val="windowText" lastClr="000000"/>
                        </a:solidFill>
                        <a:effectLst/>
                        <a:highlight>
                          <a:srgbClr val="DDEBF7"/>
                        </a:highlight>
                        <a:latin typeface="Calibri" panose="020F0502020204030204" pitchFamily="34" charset="0"/>
                      </a:endParaRPr>
                    </a:p>
                  </a:txBody>
                  <a:tcPr marL="7620" marR="7620" marT="7620" marB="0" anchor="b"/>
                </a:tc>
                <a:tc>
                  <a:txBody>
                    <a:bodyPr/>
                    <a:lstStyle/>
                    <a:p>
                      <a:pPr algn="l" fontAlgn="b"/>
                      <a:r>
                        <a:rPr lang="en-IN" sz="1100" u="none" strike="noStrike">
                          <a:solidFill>
                            <a:sysClr val="windowText" lastClr="000000"/>
                          </a:solidFill>
                          <a:effectLst/>
                          <a:highlight>
                            <a:srgbClr val="DDEBF7"/>
                          </a:highlight>
                        </a:rPr>
                        <a:t>Count of Sl. No.</a:t>
                      </a:r>
                      <a:endParaRPr lang="en-IN" sz="1100" b="1" i="0" u="none" strike="noStrike">
                        <a:solidFill>
                          <a:sysClr val="windowText" lastClr="000000"/>
                        </a:solidFill>
                        <a:effectLst/>
                        <a:highlight>
                          <a:srgbClr val="DDEBF7"/>
                        </a:highlight>
                        <a:latin typeface="Calibri" panose="020F0502020204030204" pitchFamily="34" charset="0"/>
                      </a:endParaRPr>
                    </a:p>
                  </a:txBody>
                  <a:tcPr marL="7620" marR="7620" marT="7620" marB="0" anchor="b"/>
                </a:tc>
                <a:extLst>
                  <a:ext uri="{0D108BD9-81ED-4DB2-BD59-A6C34878D82A}">
                    <a16:rowId xmlns:a16="http://schemas.microsoft.com/office/drawing/2014/main" val="261510861"/>
                  </a:ext>
                </a:extLst>
              </a:tr>
              <a:tr h="146611">
                <a:tc>
                  <a:txBody>
                    <a:bodyPr/>
                    <a:lstStyle/>
                    <a:p>
                      <a:pPr algn="l" fontAlgn="b"/>
                      <a:r>
                        <a:rPr lang="en-IN" sz="1100" u="none" strike="noStrike">
                          <a:solidFill>
                            <a:sysClr val="windowText" lastClr="000000"/>
                          </a:solidFill>
                          <a:effectLst/>
                        </a:rPr>
                        <a:t>5.3</a:t>
                      </a:r>
                      <a:endParaRPr lang="en-IN" sz="1100" b="1" i="0" u="none" strike="noStrike">
                        <a:solidFill>
                          <a:sysClr val="windowText" lastClr="000000"/>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ysClr val="windowText" lastClr="000000"/>
                          </a:solidFill>
                          <a:effectLst/>
                        </a:rPr>
                        <a:t>1</a:t>
                      </a:r>
                      <a:endParaRPr lang="en-IN" sz="1100" b="1" i="0" u="none" strike="noStrike">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83910245"/>
                  </a:ext>
                </a:extLst>
              </a:tr>
              <a:tr h="146611">
                <a:tc>
                  <a:txBody>
                    <a:bodyPr/>
                    <a:lstStyle/>
                    <a:p>
                      <a:pPr algn="l" fontAlgn="b"/>
                      <a:r>
                        <a:rPr lang="en-IN" sz="1100" u="none" strike="noStrike" dirty="0">
                          <a:solidFill>
                            <a:sysClr val="windowText" lastClr="000000"/>
                          </a:solidFill>
                          <a:effectLst/>
                        </a:rPr>
                        <a:t>Toyota</a:t>
                      </a:r>
                      <a:endParaRPr lang="en-IN" sz="1100" b="0" i="0" u="none" strike="noStrike" dirty="0">
                        <a:solidFill>
                          <a:sysClr val="windowText" lastClr="000000"/>
                        </a:solidFill>
                        <a:effectLst/>
                        <a:latin typeface="Calibri" panose="020F0502020204030204" pitchFamily="34" charset="0"/>
                      </a:endParaRPr>
                    </a:p>
                  </a:txBody>
                  <a:tcPr marR="7620" marT="7620" marB="0" anchor="b"/>
                </a:tc>
                <a:tc>
                  <a:txBody>
                    <a:bodyPr/>
                    <a:lstStyle/>
                    <a:p>
                      <a:pPr algn="r" fontAlgn="b"/>
                      <a:r>
                        <a:rPr lang="en-IN" sz="1100" u="none" strike="noStrike">
                          <a:solidFill>
                            <a:sysClr val="windowText" lastClr="000000"/>
                          </a:solidFill>
                          <a:effectLst/>
                        </a:rPr>
                        <a:t>1</a:t>
                      </a:r>
                      <a:endParaRPr lang="en-IN" sz="1100" b="0" i="0" u="none" strike="noStrike">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4011605"/>
                  </a:ext>
                </a:extLst>
              </a:tr>
              <a:tr h="146611">
                <a:tc>
                  <a:txBody>
                    <a:bodyPr/>
                    <a:lstStyle/>
                    <a:p>
                      <a:pPr algn="l" fontAlgn="b"/>
                      <a:r>
                        <a:rPr lang="en-IN" sz="1100" u="none" strike="noStrike">
                          <a:solidFill>
                            <a:sysClr val="windowText" lastClr="000000"/>
                          </a:solidFill>
                          <a:effectLst/>
                        </a:rPr>
                        <a:t>7</a:t>
                      </a:r>
                      <a:endParaRPr lang="en-IN" sz="1100" b="1" i="0" u="none" strike="noStrike">
                        <a:solidFill>
                          <a:sysClr val="windowText" lastClr="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solidFill>
                            <a:sysClr val="windowText" lastClr="000000"/>
                          </a:solidFill>
                          <a:effectLst/>
                        </a:rPr>
                        <a:t>1</a:t>
                      </a:r>
                      <a:endParaRPr lang="en-IN" sz="1100" b="1" i="0" u="none" strike="noStrike" dirty="0">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89678462"/>
                  </a:ext>
                </a:extLst>
              </a:tr>
              <a:tr h="146611">
                <a:tc>
                  <a:txBody>
                    <a:bodyPr/>
                    <a:lstStyle/>
                    <a:p>
                      <a:pPr algn="l" fontAlgn="b"/>
                      <a:r>
                        <a:rPr lang="en-IN" sz="1100" u="none" strike="noStrike">
                          <a:solidFill>
                            <a:sysClr val="windowText" lastClr="000000"/>
                          </a:solidFill>
                          <a:effectLst/>
                        </a:rPr>
                        <a:t>Toyota</a:t>
                      </a:r>
                      <a:endParaRPr lang="en-IN" sz="1100" b="0" i="0" u="none" strike="noStrike">
                        <a:solidFill>
                          <a:sysClr val="windowText" lastClr="000000"/>
                        </a:solidFill>
                        <a:effectLst/>
                        <a:latin typeface="Calibri" panose="020F0502020204030204" pitchFamily="34" charset="0"/>
                      </a:endParaRPr>
                    </a:p>
                  </a:txBody>
                  <a:tcPr marR="7620" marT="7620" marB="0" anchor="b"/>
                </a:tc>
                <a:tc>
                  <a:txBody>
                    <a:bodyPr/>
                    <a:lstStyle/>
                    <a:p>
                      <a:pPr algn="r" fontAlgn="b"/>
                      <a:r>
                        <a:rPr lang="en-IN" sz="1100" u="none" strike="noStrike">
                          <a:solidFill>
                            <a:sysClr val="windowText" lastClr="000000"/>
                          </a:solidFill>
                          <a:effectLst/>
                        </a:rPr>
                        <a:t>1</a:t>
                      </a:r>
                      <a:endParaRPr lang="en-IN" sz="1100" b="0" i="0" u="none" strike="noStrike">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7447492"/>
                  </a:ext>
                </a:extLst>
              </a:tr>
              <a:tr h="146611">
                <a:tc>
                  <a:txBody>
                    <a:bodyPr/>
                    <a:lstStyle/>
                    <a:p>
                      <a:pPr algn="l" fontAlgn="b"/>
                      <a:r>
                        <a:rPr lang="en-IN" sz="1100" u="none" strike="noStrike">
                          <a:solidFill>
                            <a:sysClr val="windowText" lastClr="000000"/>
                          </a:solidFill>
                          <a:effectLst/>
                        </a:rPr>
                        <a:t>7.32</a:t>
                      </a:r>
                      <a:endParaRPr lang="en-IN" sz="1100" b="1" i="0" u="none" strike="noStrike">
                        <a:solidFill>
                          <a:sysClr val="windowText" lastClr="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solidFill>
                            <a:sysClr val="windowText" lastClr="000000"/>
                          </a:solidFill>
                          <a:effectLst/>
                        </a:rPr>
                        <a:t>1</a:t>
                      </a:r>
                      <a:endParaRPr lang="en-IN" sz="1100" b="1" i="0" u="none" strike="noStrike" dirty="0">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37403064"/>
                  </a:ext>
                </a:extLst>
              </a:tr>
              <a:tr h="146611">
                <a:tc>
                  <a:txBody>
                    <a:bodyPr/>
                    <a:lstStyle/>
                    <a:p>
                      <a:pPr algn="l" fontAlgn="b"/>
                      <a:r>
                        <a:rPr lang="en-IN" sz="1100" u="none" strike="noStrike">
                          <a:solidFill>
                            <a:sysClr val="windowText" lastClr="000000"/>
                          </a:solidFill>
                          <a:effectLst/>
                        </a:rPr>
                        <a:t>Bmw</a:t>
                      </a:r>
                      <a:endParaRPr lang="en-IN" sz="1100" b="0" i="0" u="none" strike="noStrike">
                        <a:solidFill>
                          <a:sysClr val="windowText" lastClr="000000"/>
                        </a:solidFill>
                        <a:effectLst/>
                        <a:latin typeface="Calibri" panose="020F0502020204030204" pitchFamily="34" charset="0"/>
                      </a:endParaRPr>
                    </a:p>
                  </a:txBody>
                  <a:tcPr marR="7620" marT="7620" marB="0" anchor="b"/>
                </a:tc>
                <a:tc>
                  <a:txBody>
                    <a:bodyPr/>
                    <a:lstStyle/>
                    <a:p>
                      <a:pPr algn="r" fontAlgn="b"/>
                      <a:r>
                        <a:rPr lang="en-IN" sz="1100" u="none" strike="noStrike" dirty="0">
                          <a:solidFill>
                            <a:sysClr val="windowText" lastClr="000000"/>
                          </a:solidFill>
                          <a:effectLst/>
                        </a:rPr>
                        <a:t>1</a:t>
                      </a:r>
                      <a:endParaRPr lang="en-IN" sz="1100" b="0" i="0" u="none" strike="noStrike" dirty="0">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9697530"/>
                  </a:ext>
                </a:extLst>
              </a:tr>
              <a:tr h="146611">
                <a:tc>
                  <a:txBody>
                    <a:bodyPr/>
                    <a:lstStyle/>
                    <a:p>
                      <a:pPr algn="l" fontAlgn="b"/>
                      <a:r>
                        <a:rPr lang="en-IN" sz="1100" u="none" strike="noStrike">
                          <a:solidFill>
                            <a:sysClr val="windowText" lastClr="000000"/>
                          </a:solidFill>
                          <a:effectLst/>
                        </a:rPr>
                        <a:t>7.7</a:t>
                      </a:r>
                      <a:endParaRPr lang="en-IN" sz="1100" b="1" i="0" u="none" strike="noStrike">
                        <a:solidFill>
                          <a:sysClr val="windowText" lastClr="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solidFill>
                            <a:sysClr val="windowText" lastClr="000000"/>
                          </a:solidFill>
                          <a:effectLst/>
                        </a:rPr>
                        <a:t>1</a:t>
                      </a:r>
                      <a:endParaRPr lang="en-IN" sz="1100" b="1" i="0" u="none" strike="noStrike" dirty="0">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85423892"/>
                  </a:ext>
                </a:extLst>
              </a:tr>
              <a:tr h="146611">
                <a:tc>
                  <a:txBody>
                    <a:bodyPr/>
                    <a:lstStyle/>
                    <a:p>
                      <a:pPr algn="l" fontAlgn="b"/>
                      <a:r>
                        <a:rPr lang="en-IN" sz="1100" u="none" strike="noStrike">
                          <a:solidFill>
                            <a:sysClr val="windowText" lastClr="000000"/>
                          </a:solidFill>
                          <a:effectLst/>
                        </a:rPr>
                        <a:t>Ford</a:t>
                      </a:r>
                      <a:endParaRPr lang="en-IN" sz="1100" b="0" i="0" u="none" strike="noStrike">
                        <a:solidFill>
                          <a:sysClr val="windowText" lastClr="000000"/>
                        </a:solidFill>
                        <a:effectLst/>
                        <a:latin typeface="Calibri" panose="020F0502020204030204" pitchFamily="34" charset="0"/>
                      </a:endParaRPr>
                    </a:p>
                  </a:txBody>
                  <a:tcPr marR="7620" marT="7620" marB="0" anchor="b"/>
                </a:tc>
                <a:tc>
                  <a:txBody>
                    <a:bodyPr/>
                    <a:lstStyle/>
                    <a:p>
                      <a:pPr algn="r" fontAlgn="b"/>
                      <a:r>
                        <a:rPr lang="en-IN" sz="1100" u="none" strike="noStrike">
                          <a:solidFill>
                            <a:sysClr val="windowText" lastClr="000000"/>
                          </a:solidFill>
                          <a:effectLst/>
                        </a:rPr>
                        <a:t>1</a:t>
                      </a:r>
                      <a:endParaRPr lang="en-IN" sz="1100" b="0" i="0" u="none" strike="noStrike">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24258848"/>
                  </a:ext>
                </a:extLst>
              </a:tr>
              <a:tr h="146611">
                <a:tc>
                  <a:txBody>
                    <a:bodyPr/>
                    <a:lstStyle/>
                    <a:p>
                      <a:pPr algn="l" fontAlgn="b"/>
                      <a:r>
                        <a:rPr lang="en-IN" sz="1100" u="none" strike="noStrike">
                          <a:solidFill>
                            <a:sysClr val="windowText" lastClr="000000"/>
                          </a:solidFill>
                          <a:effectLst/>
                        </a:rPr>
                        <a:t>10</a:t>
                      </a:r>
                      <a:endParaRPr lang="en-IN" sz="1100" b="1" i="0" u="none" strike="noStrike">
                        <a:solidFill>
                          <a:sysClr val="windowText" lastClr="000000"/>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ysClr val="windowText" lastClr="000000"/>
                          </a:solidFill>
                          <a:effectLst/>
                        </a:rPr>
                        <a:t>1</a:t>
                      </a:r>
                      <a:endParaRPr lang="en-IN" sz="1100" b="1" i="0" u="none" strike="noStrike">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58307188"/>
                  </a:ext>
                </a:extLst>
              </a:tr>
              <a:tr h="146611">
                <a:tc>
                  <a:txBody>
                    <a:bodyPr/>
                    <a:lstStyle/>
                    <a:p>
                      <a:pPr algn="l" fontAlgn="b"/>
                      <a:r>
                        <a:rPr lang="en-IN" sz="1100" u="none" strike="noStrike">
                          <a:solidFill>
                            <a:sysClr val="windowText" lastClr="000000"/>
                          </a:solidFill>
                          <a:effectLst/>
                        </a:rPr>
                        <a:t>Ford</a:t>
                      </a:r>
                      <a:endParaRPr lang="en-IN" sz="1100" b="0" i="0" u="none" strike="noStrike">
                        <a:solidFill>
                          <a:sysClr val="windowText" lastClr="000000"/>
                        </a:solidFill>
                        <a:effectLst/>
                        <a:latin typeface="Calibri" panose="020F0502020204030204" pitchFamily="34" charset="0"/>
                      </a:endParaRPr>
                    </a:p>
                  </a:txBody>
                  <a:tcPr marR="7620" marT="7620" marB="0" anchor="b"/>
                </a:tc>
                <a:tc>
                  <a:txBody>
                    <a:bodyPr/>
                    <a:lstStyle/>
                    <a:p>
                      <a:pPr algn="r" fontAlgn="b"/>
                      <a:r>
                        <a:rPr lang="en-IN" sz="1100" u="none" strike="noStrike">
                          <a:solidFill>
                            <a:sysClr val="windowText" lastClr="000000"/>
                          </a:solidFill>
                          <a:effectLst/>
                        </a:rPr>
                        <a:t>1</a:t>
                      </a:r>
                      <a:endParaRPr lang="en-IN" sz="1100" b="0" i="0" u="none" strike="noStrike">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04103854"/>
                  </a:ext>
                </a:extLst>
              </a:tr>
              <a:tr h="146611">
                <a:tc>
                  <a:txBody>
                    <a:bodyPr/>
                    <a:lstStyle/>
                    <a:p>
                      <a:pPr algn="l" fontAlgn="b"/>
                      <a:r>
                        <a:rPr lang="en-IN" sz="1100" u="none" strike="noStrike">
                          <a:solidFill>
                            <a:sysClr val="windowText" lastClr="000000"/>
                          </a:solidFill>
                          <a:effectLst/>
                        </a:rPr>
                        <a:t>12.5</a:t>
                      </a:r>
                      <a:endParaRPr lang="en-IN" sz="1100" b="1" i="0" u="none" strike="noStrike">
                        <a:solidFill>
                          <a:sysClr val="windowText" lastClr="000000"/>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ysClr val="windowText" lastClr="000000"/>
                          </a:solidFill>
                          <a:effectLst/>
                        </a:rPr>
                        <a:t>1</a:t>
                      </a:r>
                      <a:endParaRPr lang="en-IN" sz="1100" b="1" i="0" u="none" strike="noStrike">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82560992"/>
                  </a:ext>
                </a:extLst>
              </a:tr>
              <a:tr h="146611">
                <a:tc>
                  <a:txBody>
                    <a:bodyPr/>
                    <a:lstStyle/>
                    <a:p>
                      <a:pPr algn="l" fontAlgn="b"/>
                      <a:r>
                        <a:rPr lang="en-IN" sz="1100" u="none" strike="noStrike">
                          <a:solidFill>
                            <a:sysClr val="windowText" lastClr="000000"/>
                          </a:solidFill>
                          <a:effectLst/>
                        </a:rPr>
                        <a:t>Bmw</a:t>
                      </a:r>
                      <a:endParaRPr lang="en-IN" sz="1100" b="0" i="0" u="none" strike="noStrike">
                        <a:solidFill>
                          <a:sysClr val="windowText" lastClr="000000"/>
                        </a:solidFill>
                        <a:effectLst/>
                        <a:latin typeface="Calibri" panose="020F0502020204030204" pitchFamily="34" charset="0"/>
                      </a:endParaRPr>
                    </a:p>
                  </a:txBody>
                  <a:tcPr marR="7620" marT="7620" marB="0" anchor="b"/>
                </a:tc>
                <a:tc>
                  <a:txBody>
                    <a:bodyPr/>
                    <a:lstStyle/>
                    <a:p>
                      <a:pPr algn="r" fontAlgn="b"/>
                      <a:r>
                        <a:rPr lang="en-IN" sz="1100" u="none" strike="noStrike">
                          <a:solidFill>
                            <a:sysClr val="windowText" lastClr="000000"/>
                          </a:solidFill>
                          <a:effectLst/>
                        </a:rPr>
                        <a:t>1</a:t>
                      </a:r>
                      <a:endParaRPr lang="en-IN" sz="1100" b="0" i="0" u="none" strike="noStrike">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43737169"/>
                  </a:ext>
                </a:extLst>
              </a:tr>
              <a:tr h="146611">
                <a:tc>
                  <a:txBody>
                    <a:bodyPr/>
                    <a:lstStyle/>
                    <a:p>
                      <a:pPr algn="l" fontAlgn="b"/>
                      <a:r>
                        <a:rPr lang="en-IN" sz="1100" u="none" strike="noStrike">
                          <a:solidFill>
                            <a:sysClr val="windowText" lastClr="000000"/>
                          </a:solidFill>
                          <a:effectLst/>
                        </a:rPr>
                        <a:t>13.1</a:t>
                      </a:r>
                      <a:endParaRPr lang="en-IN" sz="1100" b="1" i="0" u="none" strike="noStrike">
                        <a:solidFill>
                          <a:sysClr val="windowText" lastClr="000000"/>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ysClr val="windowText" lastClr="000000"/>
                          </a:solidFill>
                          <a:effectLst/>
                        </a:rPr>
                        <a:t>1</a:t>
                      </a:r>
                      <a:endParaRPr lang="en-IN" sz="1100" b="1" i="0" u="none" strike="noStrike">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78127578"/>
                  </a:ext>
                </a:extLst>
              </a:tr>
              <a:tr h="146611">
                <a:tc>
                  <a:txBody>
                    <a:bodyPr/>
                    <a:lstStyle/>
                    <a:p>
                      <a:pPr algn="l" fontAlgn="b"/>
                      <a:r>
                        <a:rPr lang="en-IN" sz="1100" u="none" strike="noStrike">
                          <a:solidFill>
                            <a:sysClr val="windowText" lastClr="000000"/>
                          </a:solidFill>
                          <a:effectLst/>
                        </a:rPr>
                        <a:t>Bmw</a:t>
                      </a:r>
                      <a:endParaRPr lang="en-IN" sz="1100" b="0" i="0" u="none" strike="noStrike">
                        <a:solidFill>
                          <a:sysClr val="windowText" lastClr="000000"/>
                        </a:solidFill>
                        <a:effectLst/>
                        <a:latin typeface="Calibri" panose="020F0502020204030204" pitchFamily="34" charset="0"/>
                      </a:endParaRPr>
                    </a:p>
                  </a:txBody>
                  <a:tcPr marR="7620" marT="7620" marB="0" anchor="b"/>
                </a:tc>
                <a:tc>
                  <a:txBody>
                    <a:bodyPr/>
                    <a:lstStyle/>
                    <a:p>
                      <a:pPr algn="r" fontAlgn="b"/>
                      <a:r>
                        <a:rPr lang="en-IN" sz="1100" u="none" strike="noStrike">
                          <a:solidFill>
                            <a:sysClr val="windowText" lastClr="000000"/>
                          </a:solidFill>
                          <a:effectLst/>
                        </a:rPr>
                        <a:t>1</a:t>
                      </a:r>
                      <a:endParaRPr lang="en-IN" sz="1100" b="0" i="0" u="none" strike="noStrike">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63585340"/>
                  </a:ext>
                </a:extLst>
              </a:tr>
              <a:tr h="146611">
                <a:tc>
                  <a:txBody>
                    <a:bodyPr/>
                    <a:lstStyle/>
                    <a:p>
                      <a:pPr algn="l" fontAlgn="b"/>
                      <a:r>
                        <a:rPr lang="en-IN" sz="1100" u="none" strike="noStrike">
                          <a:solidFill>
                            <a:sysClr val="windowText" lastClr="000000"/>
                          </a:solidFill>
                          <a:effectLst/>
                        </a:rPr>
                        <a:t>13.5</a:t>
                      </a:r>
                      <a:endParaRPr lang="en-IN" sz="1100" b="1" i="0" u="none" strike="noStrike">
                        <a:solidFill>
                          <a:sysClr val="windowText" lastClr="000000"/>
                        </a:solidFill>
                        <a:effectLst/>
                        <a:latin typeface="Calibri" panose="020F0502020204030204" pitchFamily="34" charset="0"/>
                      </a:endParaRPr>
                    </a:p>
                  </a:txBody>
                  <a:tcPr marL="7620" marR="7620" marT="7620" marB="0" anchor="b"/>
                </a:tc>
                <a:tc>
                  <a:txBody>
                    <a:bodyPr/>
                    <a:lstStyle/>
                    <a:p>
                      <a:pPr algn="r" fontAlgn="b"/>
                      <a:r>
                        <a:rPr lang="en-IN" sz="1100" u="none" strike="noStrike">
                          <a:solidFill>
                            <a:sysClr val="windowText" lastClr="000000"/>
                          </a:solidFill>
                          <a:effectLst/>
                        </a:rPr>
                        <a:t>3</a:t>
                      </a:r>
                      <a:endParaRPr lang="en-IN" sz="1100" b="1" i="0" u="none" strike="noStrike">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43980979"/>
                  </a:ext>
                </a:extLst>
              </a:tr>
              <a:tr h="146611">
                <a:tc>
                  <a:txBody>
                    <a:bodyPr/>
                    <a:lstStyle/>
                    <a:p>
                      <a:pPr algn="l" fontAlgn="b"/>
                      <a:r>
                        <a:rPr lang="en-IN" sz="1100" u="none" strike="noStrike">
                          <a:solidFill>
                            <a:sysClr val="windowText" lastClr="000000"/>
                          </a:solidFill>
                          <a:effectLst/>
                        </a:rPr>
                        <a:t>Bmw</a:t>
                      </a:r>
                      <a:endParaRPr lang="en-IN" sz="1100" b="0" i="0" u="none" strike="noStrike">
                        <a:solidFill>
                          <a:sysClr val="windowText" lastClr="000000"/>
                        </a:solidFill>
                        <a:effectLst/>
                        <a:latin typeface="Calibri" panose="020F0502020204030204" pitchFamily="34" charset="0"/>
                      </a:endParaRPr>
                    </a:p>
                  </a:txBody>
                  <a:tcPr marR="7620" marT="7620" marB="0" anchor="b"/>
                </a:tc>
                <a:tc>
                  <a:txBody>
                    <a:bodyPr/>
                    <a:lstStyle/>
                    <a:p>
                      <a:pPr algn="r" fontAlgn="b"/>
                      <a:r>
                        <a:rPr lang="en-IN" sz="1100" u="none" strike="noStrike" dirty="0">
                          <a:solidFill>
                            <a:sysClr val="windowText" lastClr="000000"/>
                          </a:solidFill>
                          <a:effectLst/>
                        </a:rPr>
                        <a:t>3</a:t>
                      </a:r>
                      <a:endParaRPr lang="en-IN" sz="1100" b="0" i="0" u="none" strike="noStrike" dirty="0">
                        <a:solidFill>
                          <a:sysClr val="windowText" lastClr="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52247954"/>
                  </a:ext>
                </a:extLst>
              </a:tr>
              <a:tr h="140502">
                <a:tc>
                  <a:txBody>
                    <a:bodyPr/>
                    <a:lstStyle/>
                    <a:p>
                      <a:pPr algn="l" fontAlgn="b"/>
                      <a:r>
                        <a:rPr lang="en-IN" sz="1100" u="none" strike="noStrike">
                          <a:solidFill>
                            <a:sysClr val="windowText" lastClr="000000"/>
                          </a:solidFill>
                          <a:effectLst/>
                          <a:highlight>
                            <a:srgbClr val="DDEBF7"/>
                          </a:highlight>
                        </a:rPr>
                        <a:t>Grand Total</a:t>
                      </a:r>
                      <a:endParaRPr lang="en-IN" sz="1100" b="1" i="0" u="none" strike="noStrike">
                        <a:solidFill>
                          <a:sysClr val="windowText" lastClr="000000"/>
                        </a:solidFill>
                        <a:effectLst/>
                        <a:highlight>
                          <a:srgbClr val="DDEBF7"/>
                        </a:highlight>
                        <a:latin typeface="Calibri" panose="020F0502020204030204" pitchFamily="34" charset="0"/>
                      </a:endParaRPr>
                    </a:p>
                  </a:txBody>
                  <a:tcPr marL="7620" marR="7620" marT="7620" marB="0" anchor="b"/>
                </a:tc>
                <a:tc>
                  <a:txBody>
                    <a:bodyPr/>
                    <a:lstStyle/>
                    <a:p>
                      <a:pPr algn="r" fontAlgn="b"/>
                      <a:r>
                        <a:rPr lang="en-IN" sz="1100" u="none" strike="noStrike" dirty="0">
                          <a:solidFill>
                            <a:sysClr val="windowText" lastClr="000000"/>
                          </a:solidFill>
                          <a:effectLst/>
                          <a:highlight>
                            <a:srgbClr val="DDEBF7"/>
                          </a:highlight>
                        </a:rPr>
                        <a:t>10</a:t>
                      </a:r>
                      <a:endParaRPr lang="en-IN" sz="1100" b="1" i="0" u="none" strike="noStrike" dirty="0">
                        <a:solidFill>
                          <a:sysClr val="windowText" lastClr="000000"/>
                        </a:solidFill>
                        <a:effectLst/>
                        <a:highlight>
                          <a:srgbClr val="DDEBF7"/>
                        </a:highlight>
                        <a:latin typeface="Calibri" panose="020F0502020204030204" pitchFamily="34" charset="0"/>
                      </a:endParaRPr>
                    </a:p>
                  </a:txBody>
                  <a:tcPr marL="7620" marR="7620" marT="7620" marB="0" anchor="b"/>
                </a:tc>
                <a:extLst>
                  <a:ext uri="{0D108BD9-81ED-4DB2-BD59-A6C34878D82A}">
                    <a16:rowId xmlns:a16="http://schemas.microsoft.com/office/drawing/2014/main" val="365763814"/>
                  </a:ext>
                </a:extLst>
              </a:tr>
            </a:tbl>
          </a:graphicData>
        </a:graphic>
      </p:graphicFrame>
      <p:sp>
        <p:nvSpPr>
          <p:cNvPr id="22" name="TextBox 2">
            <a:extLst>
              <a:ext uri="{FF2B5EF4-FFF2-40B4-BE49-F238E27FC236}">
                <a16:creationId xmlns:a16="http://schemas.microsoft.com/office/drawing/2014/main" id="{BE5F267B-6184-AB07-8B21-40014D29B41F}"/>
              </a:ext>
            </a:extLst>
          </p:cNvPr>
          <p:cNvSpPr txBox="1"/>
          <p:nvPr/>
        </p:nvSpPr>
        <p:spPr>
          <a:xfrm>
            <a:off x="6410959" y="5185052"/>
            <a:ext cx="4907276" cy="1388468"/>
          </a:xfrm>
          <a:prstGeom prst="rect">
            <a:avLst/>
          </a:prstGeom>
          <a:solidFill>
            <a:schemeClr val="accent2">
              <a:lumMod val="40000"/>
              <a:lumOff val="60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Interpretation-</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The pivot table shows the list of cars and the manufacturers with top 10 mileage based on displacement. We have ignore the missing values in this case and have omitted them. The manufacturers are mainly </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Bmw</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Toyota and Ford.</a:t>
            </a:r>
          </a:p>
        </p:txBody>
      </p:sp>
    </p:spTree>
    <p:extLst>
      <p:ext uri="{BB962C8B-B14F-4D97-AF65-F5344CB8AC3E}">
        <p14:creationId xmlns:p14="http://schemas.microsoft.com/office/powerpoint/2010/main" val="3115018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4486307A-4DD9-0E7F-B1E4-399AB8605A3E}"/>
              </a:ext>
            </a:extLst>
          </p:cNvPr>
          <p:cNvSpPr/>
          <p:nvPr/>
        </p:nvSpPr>
        <p:spPr>
          <a:xfrm>
            <a:off x="118001" y="906698"/>
            <a:ext cx="5784229" cy="5857896"/>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912DBF10-7A2A-ED4B-FDDC-C03176ECB4D3}"/>
              </a:ext>
            </a:extLst>
          </p:cNvPr>
          <p:cNvSpPr/>
          <p:nvPr/>
        </p:nvSpPr>
        <p:spPr>
          <a:xfrm>
            <a:off x="6096000" y="906698"/>
            <a:ext cx="5909172" cy="5857896"/>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37B43AC-BE74-0D8C-354C-AD05EE994832}"/>
              </a:ext>
            </a:extLst>
          </p:cNvPr>
          <p:cNvSpPr>
            <a:spLocks noGrp="1"/>
          </p:cNvSpPr>
          <p:nvPr>
            <p:ph sz="half" idx="1"/>
          </p:nvPr>
        </p:nvSpPr>
        <p:spPr>
          <a:xfrm>
            <a:off x="400485" y="1032387"/>
            <a:ext cx="5469373" cy="5144576"/>
          </a:xfrm>
        </p:spPr>
        <p:txBody>
          <a:bodyPr>
            <a:normAutofit/>
          </a:bodyPr>
          <a:lstStyle/>
          <a:p>
            <a:pPr marL="0" indent="0">
              <a:buNone/>
            </a:pPr>
            <a:r>
              <a:rPr lang="en-IN" sz="2000" dirty="0"/>
              <a:t>Next task is to identify the top 10 manufacturers with the hatchback body type.</a:t>
            </a:r>
          </a:p>
          <a:p>
            <a:pPr marL="0" indent="0">
              <a:buNone/>
            </a:pPr>
            <a:endParaRPr lang="en-IN" sz="2000" dirty="0"/>
          </a:p>
        </p:txBody>
      </p:sp>
      <p:sp>
        <p:nvSpPr>
          <p:cNvPr id="7" name="TextBox 6">
            <a:extLst>
              <a:ext uri="{FF2B5EF4-FFF2-40B4-BE49-F238E27FC236}">
                <a16:creationId xmlns:a16="http://schemas.microsoft.com/office/drawing/2014/main" id="{FA0849CE-4DA3-EA54-902A-DFD56AD7609B}"/>
              </a:ext>
            </a:extLst>
          </p:cNvPr>
          <p:cNvSpPr txBox="1"/>
          <p:nvPr/>
        </p:nvSpPr>
        <p:spPr>
          <a:xfrm>
            <a:off x="2369318" y="298249"/>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Task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3E0ACF1B-4B62-03CC-03B7-68FBC5D6F6C1}"/>
              </a:ext>
            </a:extLst>
          </p:cNvPr>
          <p:cNvSpPr txBox="1">
            <a:spLocks noGrp="1"/>
          </p:cNvSpPr>
          <p:nvPr>
            <p:ph type="title"/>
          </p:nvPr>
        </p:nvSpPr>
        <p:spPr>
          <a:xfrm>
            <a:off x="8320551" y="347493"/>
            <a:ext cx="1410928" cy="535531"/>
          </a:xfrm>
          <a:prstGeom prst="rect">
            <a:avLst/>
          </a:prstGeom>
          <a:solidFill>
            <a:schemeClr val="accent2">
              <a:lumMod val="75000"/>
            </a:schemeClr>
          </a:solidFill>
        </p:spPr>
        <p:txBody>
          <a:bodyPr wrap="square" rtlCol="0">
            <a:spAutoFit/>
          </a:bodyPr>
          <a:lstStyle/>
          <a:p>
            <a:r>
              <a:rPr lang="en-IN" sz="3200" b="1" dirty="0">
                <a:latin typeface="+mj-lt"/>
                <a:ea typeface="+mj-ea"/>
                <a:cs typeface="+mj-cs"/>
              </a:rPr>
              <a:t>Task 4</a:t>
            </a:r>
            <a:endParaRPr lang="en-IN" dirty="0"/>
          </a:p>
        </p:txBody>
      </p:sp>
      <p:sp>
        <p:nvSpPr>
          <p:cNvPr id="11" name="Content Placeholder 10">
            <a:extLst>
              <a:ext uri="{FF2B5EF4-FFF2-40B4-BE49-F238E27FC236}">
                <a16:creationId xmlns:a16="http://schemas.microsoft.com/office/drawing/2014/main" id="{A91F501A-3784-18CB-67FC-B8BAA6170908}"/>
              </a:ext>
            </a:extLst>
          </p:cNvPr>
          <p:cNvSpPr>
            <a:spLocks noGrp="1"/>
          </p:cNvSpPr>
          <p:nvPr>
            <p:ph sz="half" idx="2"/>
          </p:nvPr>
        </p:nvSpPr>
        <p:spPr>
          <a:xfrm>
            <a:off x="6164824" y="1032386"/>
            <a:ext cx="5909175" cy="5598653"/>
          </a:xfrm>
        </p:spPr>
        <p:txBody>
          <a:bodyPr>
            <a:normAutofit/>
          </a:bodyPr>
          <a:lstStyle/>
          <a:p>
            <a:pPr marL="0" indent="0">
              <a:buNone/>
            </a:pPr>
            <a:r>
              <a:rPr lang="en-IN" sz="2000" dirty="0"/>
              <a:t>Next we have to compare the mileage of all the cars and perform outlier analysis.</a:t>
            </a:r>
          </a:p>
        </p:txBody>
      </p:sp>
      <p:pic>
        <p:nvPicPr>
          <p:cNvPr id="13" name="Picture 12">
            <a:extLst>
              <a:ext uri="{FF2B5EF4-FFF2-40B4-BE49-F238E27FC236}">
                <a16:creationId xmlns:a16="http://schemas.microsoft.com/office/drawing/2014/main" id="{FFB7934A-CCEA-AA10-A90B-AEDE3854A50F}"/>
              </a:ext>
            </a:extLst>
          </p:cNvPr>
          <p:cNvPicPr>
            <a:picLocks noChangeAspect="1"/>
          </p:cNvPicPr>
          <p:nvPr/>
        </p:nvPicPr>
        <p:blipFill>
          <a:blip r:embed="rId2"/>
          <a:stretch>
            <a:fillRect/>
          </a:stretch>
        </p:blipFill>
        <p:spPr>
          <a:xfrm>
            <a:off x="400485" y="4518050"/>
            <a:ext cx="2704230" cy="2137611"/>
          </a:xfrm>
          <a:prstGeom prst="rect">
            <a:avLst/>
          </a:prstGeom>
        </p:spPr>
      </p:pic>
      <p:graphicFrame>
        <p:nvGraphicFramePr>
          <p:cNvPr id="14" name="Chart 13">
            <a:extLst>
              <a:ext uri="{FF2B5EF4-FFF2-40B4-BE49-F238E27FC236}">
                <a16:creationId xmlns:a16="http://schemas.microsoft.com/office/drawing/2014/main" id="{083DBAFC-5CB9-4A91-AFE0-BAC88A5CDB1A}"/>
              </a:ext>
            </a:extLst>
          </p:cNvPr>
          <p:cNvGraphicFramePr>
            <a:graphicFrameLocks/>
          </p:cNvGraphicFramePr>
          <p:nvPr/>
        </p:nvGraphicFramePr>
        <p:xfrm>
          <a:off x="400485" y="1700169"/>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E7BFA31C-F46A-3964-7B64-1F92E6FB0413}"/>
              </a:ext>
            </a:extLst>
          </p:cNvPr>
          <p:cNvSpPr txBox="1"/>
          <p:nvPr/>
        </p:nvSpPr>
        <p:spPr>
          <a:xfrm>
            <a:off x="3264310" y="4572000"/>
            <a:ext cx="2605548"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The top 3 manufacturers with the highest number of cars in the Hatchback category are- Suzuki(96),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Hyundai(46) and Tata(36).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C093C68D-78E7-8E31-EB04-55E740F78DD8}"/>
              </a:ext>
            </a:extLst>
          </p:cNvPr>
          <p:cNvCxnSpPr/>
          <p:nvPr/>
        </p:nvCxnSpPr>
        <p:spPr>
          <a:xfrm>
            <a:off x="6017341" y="0"/>
            <a:ext cx="0" cy="6858000"/>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cx1="http://schemas.microsoft.com/office/drawing/2015/9/8/chartex">
        <mc:Choice Requires="cx1">
          <p:graphicFrame>
            <p:nvGraphicFramePr>
              <p:cNvPr id="18" name="Chart 17">
                <a:extLst>
                  <a:ext uri="{FF2B5EF4-FFF2-40B4-BE49-F238E27FC236}">
                    <a16:creationId xmlns:a16="http://schemas.microsoft.com/office/drawing/2014/main" id="{7E8883D7-82F0-7DCC-CD9B-1BC2DF0E6B45}"/>
                  </a:ext>
                </a:extLst>
              </p:cNvPr>
              <p:cNvGraphicFramePr/>
              <p:nvPr/>
            </p:nvGraphicFramePr>
            <p:xfrm>
              <a:off x="6590627" y="1649205"/>
              <a:ext cx="4678679" cy="307027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8" name="Chart 17">
                <a:extLst>
                  <a:ext uri="{FF2B5EF4-FFF2-40B4-BE49-F238E27FC236}">
                    <a16:creationId xmlns:a16="http://schemas.microsoft.com/office/drawing/2014/main" id="{7E8883D7-82F0-7DCC-CD9B-1BC2DF0E6B45}"/>
                  </a:ext>
                </a:extLst>
              </p:cNvPr>
              <p:cNvPicPr>
                <a:picLocks noGrp="1" noRot="1" noChangeAspect="1" noMove="1" noResize="1" noEditPoints="1" noAdjustHandles="1" noChangeArrowheads="1" noChangeShapeType="1"/>
              </p:cNvPicPr>
              <p:nvPr/>
            </p:nvPicPr>
            <p:blipFill>
              <a:blip r:embed="rId5"/>
              <a:stretch>
                <a:fillRect/>
              </a:stretch>
            </p:blipFill>
            <p:spPr>
              <a:xfrm>
                <a:off x="6590627" y="1649205"/>
                <a:ext cx="4678679" cy="3070279"/>
              </a:xfrm>
              <a:prstGeom prst="rect">
                <a:avLst/>
              </a:prstGeom>
            </p:spPr>
          </p:pic>
        </mc:Fallback>
      </mc:AlternateContent>
      <p:sp>
        <p:nvSpPr>
          <p:cNvPr id="21" name="TextBox 20">
            <a:extLst>
              <a:ext uri="{FF2B5EF4-FFF2-40B4-BE49-F238E27FC236}">
                <a16:creationId xmlns:a16="http://schemas.microsoft.com/office/drawing/2014/main" id="{DE2E07F6-B64B-9F71-187A-553ACE894BB6}"/>
              </a:ext>
            </a:extLst>
          </p:cNvPr>
          <p:cNvSpPr txBox="1"/>
          <p:nvPr/>
        </p:nvSpPr>
        <p:spPr>
          <a:xfrm>
            <a:off x="6744928" y="4786636"/>
            <a:ext cx="4524378" cy="1600438"/>
          </a:xfrm>
          <a:prstGeom prst="rect">
            <a:avLst/>
          </a:prstGeom>
          <a:solidFill>
            <a:schemeClr val="accent2">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Now from the given chart we can clearly see that seven out of the 10 manufacturers do not have any outlier when it comes to the city mileage. Mahindra, </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suzuki</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Bmw</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have some outliers given by the dots in the boxplot.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455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3542E714-F8AB-C8AA-60AC-740BEB116944}"/>
              </a:ext>
            </a:extLst>
          </p:cNvPr>
          <p:cNvSpPr/>
          <p:nvPr/>
        </p:nvSpPr>
        <p:spPr>
          <a:xfrm>
            <a:off x="6540777" y="849436"/>
            <a:ext cx="5583842" cy="5824476"/>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8E143F08-76D8-14F8-0ADB-8636196F68FB}"/>
              </a:ext>
            </a:extLst>
          </p:cNvPr>
          <p:cNvSpPr/>
          <p:nvPr/>
        </p:nvSpPr>
        <p:spPr>
          <a:xfrm>
            <a:off x="86813" y="849435"/>
            <a:ext cx="6247488" cy="5817594"/>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C1E6B6-D2AB-8FE1-0007-AA4CCC524044}"/>
              </a:ext>
            </a:extLst>
          </p:cNvPr>
          <p:cNvSpPr>
            <a:spLocks noGrp="1"/>
          </p:cNvSpPr>
          <p:nvPr>
            <p:ph type="title"/>
          </p:nvPr>
        </p:nvSpPr>
        <p:spPr>
          <a:xfrm>
            <a:off x="838200" y="366897"/>
            <a:ext cx="10515600" cy="584776"/>
          </a:xfrm>
        </p:spPr>
        <p:txBody>
          <a:bodyPr>
            <a:normAutofit fontScale="90000"/>
          </a:bodyPr>
          <a:lstStyle/>
          <a:p>
            <a:endParaRPr lang="en-IN" dirty="0"/>
          </a:p>
        </p:txBody>
      </p:sp>
      <p:sp>
        <p:nvSpPr>
          <p:cNvPr id="4" name="Content Placeholder 3">
            <a:extLst>
              <a:ext uri="{FF2B5EF4-FFF2-40B4-BE49-F238E27FC236}">
                <a16:creationId xmlns:a16="http://schemas.microsoft.com/office/drawing/2014/main" id="{BCEFC1A3-0043-3FA5-D6AE-B7A486001B5D}"/>
              </a:ext>
            </a:extLst>
          </p:cNvPr>
          <p:cNvSpPr>
            <a:spLocks noGrp="1"/>
          </p:cNvSpPr>
          <p:nvPr>
            <p:ph sz="half" idx="2"/>
          </p:nvPr>
        </p:nvSpPr>
        <p:spPr>
          <a:xfrm>
            <a:off x="6784257" y="1051809"/>
            <a:ext cx="5250425" cy="5330996"/>
          </a:xfrm>
        </p:spPr>
        <p:txBody>
          <a:bodyPr>
            <a:normAutofit/>
          </a:bodyPr>
          <a:lstStyle/>
          <a:p>
            <a:pPr marL="0" indent="0">
              <a:buNone/>
            </a:pPr>
            <a:r>
              <a:rPr lang="en-IN" sz="2000" dirty="0"/>
              <a:t>Identify a car that would be best suited for adventure.</a:t>
            </a:r>
          </a:p>
          <a:p>
            <a:r>
              <a:rPr lang="en-IN" sz="1600" dirty="0"/>
              <a:t>For choosing a car for the purpose of adventure a consumer goes through various aspects like the car size, engine power, ground clearance and other safety features like airbags</a:t>
            </a:r>
            <a:r>
              <a:rPr lang="en-IN" sz="1800" dirty="0"/>
              <a:t> and hill assist.</a:t>
            </a:r>
          </a:p>
          <a:p>
            <a:r>
              <a:rPr lang="en-IN" sz="1800" dirty="0"/>
              <a:t>Keeping everything in mind we have done our analysis. The best suited car for this purpose is  Toyota Land cruiser with the given features below.</a:t>
            </a:r>
          </a:p>
        </p:txBody>
      </p:sp>
      <p:sp>
        <p:nvSpPr>
          <p:cNvPr id="6" name="TextBox 5">
            <a:extLst>
              <a:ext uri="{FF2B5EF4-FFF2-40B4-BE49-F238E27FC236}">
                <a16:creationId xmlns:a16="http://schemas.microsoft.com/office/drawing/2014/main" id="{9A8BC364-55B7-F00C-CFB3-3310EB94CD5E}"/>
              </a:ext>
            </a:extLst>
          </p:cNvPr>
          <p:cNvSpPr txBox="1"/>
          <p:nvPr/>
        </p:nvSpPr>
        <p:spPr>
          <a:xfrm>
            <a:off x="2108503" y="264660"/>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 Task 5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94AFA68-0E92-2E1B-490A-877954567FAD}"/>
              </a:ext>
            </a:extLst>
          </p:cNvPr>
          <p:cNvSpPr txBox="1"/>
          <p:nvPr/>
        </p:nvSpPr>
        <p:spPr>
          <a:xfrm>
            <a:off x="8534046" y="264660"/>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 Task 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56A97970-95CB-EB82-38B0-6BFA82CAB4D8}"/>
              </a:ext>
            </a:extLst>
          </p:cNvPr>
          <p:cNvSpPr>
            <a:spLocks noGrp="1"/>
          </p:cNvSpPr>
          <p:nvPr>
            <p:ph sz="half" idx="1"/>
          </p:nvPr>
        </p:nvSpPr>
        <p:spPr>
          <a:xfrm>
            <a:off x="363794" y="1051810"/>
            <a:ext cx="5656006" cy="5330996"/>
          </a:xfrm>
        </p:spPr>
        <p:txBody>
          <a:bodyPr>
            <a:normAutofit/>
          </a:bodyPr>
          <a:lstStyle/>
          <a:p>
            <a:pPr marL="0" indent="0">
              <a:buNone/>
            </a:pPr>
            <a:r>
              <a:rPr lang="en-IN" sz="2000" dirty="0"/>
              <a:t>Present the relationship between displacement and mileage and mileage and fuel tank capacity.</a:t>
            </a:r>
          </a:p>
        </p:txBody>
      </p:sp>
      <p:graphicFrame>
        <p:nvGraphicFramePr>
          <p:cNvPr id="10" name="Chart 9">
            <a:extLst>
              <a:ext uri="{FF2B5EF4-FFF2-40B4-BE49-F238E27FC236}">
                <a16:creationId xmlns:a16="http://schemas.microsoft.com/office/drawing/2014/main" id="{B5612BC8-11DC-F8AB-D502-1057F4464650}"/>
              </a:ext>
            </a:extLst>
          </p:cNvPr>
          <p:cNvGraphicFramePr>
            <a:graphicFrameLocks/>
          </p:cNvGraphicFramePr>
          <p:nvPr/>
        </p:nvGraphicFramePr>
        <p:xfrm>
          <a:off x="323948" y="1959078"/>
          <a:ext cx="3726426" cy="21557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92A244D4-DF4F-8BA7-732D-92983256076A}"/>
              </a:ext>
            </a:extLst>
          </p:cNvPr>
          <p:cNvGraphicFramePr>
            <a:graphicFrameLocks/>
          </p:cNvGraphicFramePr>
          <p:nvPr/>
        </p:nvGraphicFramePr>
        <p:xfrm>
          <a:off x="347597" y="4226198"/>
          <a:ext cx="3726426" cy="215572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400184D9-2245-1035-AB77-58FC0A719FCC}"/>
              </a:ext>
            </a:extLst>
          </p:cNvPr>
          <p:cNvSpPr txBox="1"/>
          <p:nvPr/>
        </p:nvSpPr>
        <p:spPr>
          <a:xfrm>
            <a:off x="4171337" y="2252109"/>
            <a:ext cx="2000865"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 negative relationship between displacement and mileage is shown using the downward trend line.</a:t>
            </a:r>
          </a:p>
        </p:txBody>
      </p:sp>
      <p:sp>
        <p:nvSpPr>
          <p:cNvPr id="13" name="TextBox 12">
            <a:extLst>
              <a:ext uri="{FF2B5EF4-FFF2-40B4-BE49-F238E27FC236}">
                <a16:creationId xmlns:a16="http://schemas.microsoft.com/office/drawing/2014/main" id="{E092D5FA-A7B2-9734-6563-00C44C3F87DC}"/>
              </a:ext>
            </a:extLst>
          </p:cNvPr>
          <p:cNvSpPr txBox="1"/>
          <p:nvPr/>
        </p:nvSpPr>
        <p:spPr>
          <a:xfrm>
            <a:off x="4163960" y="4573892"/>
            <a:ext cx="2000865"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Similarly the relation between mileage and fuel tank capacity is also negative..</a:t>
            </a:r>
          </a:p>
        </p:txBody>
      </p:sp>
      <p:graphicFrame>
        <p:nvGraphicFramePr>
          <p:cNvPr id="20" name="Object 19">
            <a:extLst>
              <a:ext uri="{FF2B5EF4-FFF2-40B4-BE49-F238E27FC236}">
                <a16:creationId xmlns:a16="http://schemas.microsoft.com/office/drawing/2014/main" id="{0654171D-5CBF-B4DE-8D31-65AD32B57987}"/>
              </a:ext>
            </a:extLst>
          </p:cNvPr>
          <p:cNvGraphicFramePr>
            <a:graphicFrameLocks noChangeAspect="1"/>
          </p:cNvGraphicFramePr>
          <p:nvPr/>
        </p:nvGraphicFramePr>
        <p:xfrm>
          <a:off x="6929282" y="4114799"/>
          <a:ext cx="4898924" cy="1793631"/>
        </p:xfrm>
        <a:graphic>
          <a:graphicData uri="http://schemas.openxmlformats.org/presentationml/2006/ole">
            <mc:AlternateContent xmlns:mc="http://schemas.openxmlformats.org/markup-compatibility/2006">
              <mc:Choice xmlns:v="urn:schemas-microsoft-com:vml" Requires="v">
                <p:oleObj name="Worksheet" r:id="rId4" imgW="4655785" imgH="1105057" progId="Excel.Sheet.12">
                  <p:embed/>
                </p:oleObj>
              </mc:Choice>
              <mc:Fallback>
                <p:oleObj name="Worksheet" r:id="rId4" imgW="4655785" imgH="1105057" progId="Excel.Sheet.12">
                  <p:embed/>
                  <p:pic>
                    <p:nvPicPr>
                      <p:cNvPr id="20" name="Object 19">
                        <a:extLst>
                          <a:ext uri="{FF2B5EF4-FFF2-40B4-BE49-F238E27FC236}">
                            <a16:creationId xmlns:a16="http://schemas.microsoft.com/office/drawing/2014/main" id="{0654171D-5CBF-B4DE-8D31-65AD32B57987}"/>
                          </a:ext>
                        </a:extLst>
                      </p:cNvPr>
                      <p:cNvPicPr/>
                      <p:nvPr/>
                    </p:nvPicPr>
                    <p:blipFill>
                      <a:blip r:embed="rId5"/>
                      <a:stretch>
                        <a:fillRect/>
                      </a:stretch>
                    </p:blipFill>
                    <p:spPr>
                      <a:xfrm>
                        <a:off x="6929282" y="4114799"/>
                        <a:ext cx="4898924" cy="1793631"/>
                      </a:xfrm>
                      <a:prstGeom prst="rect">
                        <a:avLst/>
                      </a:prstGeom>
                    </p:spPr>
                  </p:pic>
                </p:oleObj>
              </mc:Fallback>
            </mc:AlternateContent>
          </a:graphicData>
        </a:graphic>
      </p:graphicFrame>
    </p:spTree>
    <p:extLst>
      <p:ext uri="{BB962C8B-B14F-4D97-AF65-F5344CB8AC3E}">
        <p14:creationId xmlns:p14="http://schemas.microsoft.com/office/powerpoint/2010/main" val="418958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792D93B-4F86-9CD6-1A07-ABB21F71C842}"/>
              </a:ext>
            </a:extLst>
          </p:cNvPr>
          <p:cNvSpPr/>
          <p:nvPr/>
        </p:nvSpPr>
        <p:spPr>
          <a:xfrm>
            <a:off x="277761" y="960903"/>
            <a:ext cx="5566183" cy="5656207"/>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16506A67-FD89-28B2-2F51-60A19E9DFCAD}"/>
              </a:ext>
            </a:extLst>
          </p:cNvPr>
          <p:cNvSpPr/>
          <p:nvPr/>
        </p:nvSpPr>
        <p:spPr>
          <a:xfrm>
            <a:off x="6172200" y="939203"/>
            <a:ext cx="5742039" cy="5677907"/>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AC40E9-A4D0-DA9E-B53F-5A357AB2DE12}"/>
              </a:ext>
            </a:extLst>
          </p:cNvPr>
          <p:cNvSpPr>
            <a:spLocks noGrp="1"/>
          </p:cNvSpPr>
          <p:nvPr>
            <p:ph type="title"/>
          </p:nvPr>
        </p:nvSpPr>
        <p:spPr>
          <a:xfrm>
            <a:off x="838200" y="101203"/>
            <a:ext cx="10515600" cy="763530"/>
          </a:xfrm>
        </p:spPr>
        <p:txBody>
          <a:bodyPr/>
          <a:lstStyle/>
          <a:p>
            <a:endParaRPr lang="en-IN" dirty="0"/>
          </a:p>
        </p:txBody>
      </p:sp>
      <p:sp>
        <p:nvSpPr>
          <p:cNvPr id="3" name="Content Placeholder 2">
            <a:extLst>
              <a:ext uri="{FF2B5EF4-FFF2-40B4-BE49-F238E27FC236}">
                <a16:creationId xmlns:a16="http://schemas.microsoft.com/office/drawing/2014/main" id="{4FB2662F-93E2-CDF6-400D-9888643CC062}"/>
              </a:ext>
            </a:extLst>
          </p:cNvPr>
          <p:cNvSpPr>
            <a:spLocks noGrp="1"/>
          </p:cNvSpPr>
          <p:nvPr>
            <p:ph sz="half" idx="1"/>
          </p:nvPr>
        </p:nvSpPr>
        <p:spPr>
          <a:xfrm>
            <a:off x="570271" y="1282875"/>
            <a:ext cx="5181600" cy="4916093"/>
          </a:xfrm>
        </p:spPr>
        <p:txBody>
          <a:bodyPr>
            <a:normAutofit/>
          </a:bodyPr>
          <a:lstStyle/>
          <a:p>
            <a:pPr marL="0" indent="0">
              <a:buNone/>
            </a:pPr>
            <a:r>
              <a:rPr lang="en-IN" sz="2000" dirty="0"/>
              <a:t>Our task is to identify a car suitable for family usage.</a:t>
            </a:r>
          </a:p>
          <a:p>
            <a:r>
              <a:rPr lang="en-IN" sz="1600" dirty="0"/>
              <a:t>Similar to our last task we have considered various columns that a consumer would go through before buying a car for his family.</a:t>
            </a:r>
          </a:p>
          <a:p>
            <a:r>
              <a:rPr lang="en-IN" sz="1600" dirty="0"/>
              <a:t>Among this we have the car size, safety features, comfort, entertainment and so on.</a:t>
            </a:r>
          </a:p>
          <a:p>
            <a:r>
              <a:rPr lang="en-IN" sz="1600" dirty="0"/>
              <a:t>Based on our analysis the best option given a proper budget is a </a:t>
            </a:r>
            <a:r>
              <a:rPr lang="en-IN" sz="1600" dirty="0" err="1"/>
              <a:t>Bmw</a:t>
            </a:r>
            <a:r>
              <a:rPr lang="en-IN" sz="1600" dirty="0"/>
              <a:t> X1 model.</a:t>
            </a:r>
          </a:p>
          <a:p>
            <a:endParaRPr lang="en-IN" sz="1600" dirty="0"/>
          </a:p>
        </p:txBody>
      </p:sp>
      <p:sp>
        <p:nvSpPr>
          <p:cNvPr id="4" name="Content Placeholder 3">
            <a:extLst>
              <a:ext uri="{FF2B5EF4-FFF2-40B4-BE49-F238E27FC236}">
                <a16:creationId xmlns:a16="http://schemas.microsoft.com/office/drawing/2014/main" id="{A1E59BEB-3DD3-C4EE-1E6C-A46AE06DBC28}"/>
              </a:ext>
            </a:extLst>
          </p:cNvPr>
          <p:cNvSpPr>
            <a:spLocks noGrp="1"/>
          </p:cNvSpPr>
          <p:nvPr>
            <p:ph sz="half" idx="2"/>
          </p:nvPr>
        </p:nvSpPr>
        <p:spPr>
          <a:xfrm>
            <a:off x="6172200" y="1260870"/>
            <a:ext cx="5181600" cy="4916093"/>
          </a:xfrm>
        </p:spPr>
        <p:txBody>
          <a:bodyPr>
            <a:normAutofit/>
          </a:bodyPr>
          <a:lstStyle/>
          <a:p>
            <a:pPr marL="0" indent="0">
              <a:buNone/>
            </a:pPr>
            <a:r>
              <a:rPr lang="en-IN" sz="2000" dirty="0"/>
              <a:t>Next task is to compare two type of cars. A compact city car and a family car.</a:t>
            </a:r>
          </a:p>
          <a:p>
            <a:r>
              <a:rPr lang="en-IN" sz="1600" dirty="0"/>
              <a:t>We already found a family car from our observation as given in task 7 :- </a:t>
            </a:r>
            <a:r>
              <a:rPr lang="en-IN" sz="1600" b="1" dirty="0"/>
              <a:t>A BMW X1</a:t>
            </a:r>
            <a:r>
              <a:rPr lang="en-IN" sz="1600" dirty="0"/>
              <a:t>. </a:t>
            </a:r>
          </a:p>
          <a:p>
            <a:r>
              <a:rPr lang="en-IN" sz="1600" dirty="0"/>
              <a:t>For a family car the main focus is comfort and safety </a:t>
            </a:r>
            <a:r>
              <a:rPr lang="en-IN" sz="1600" dirty="0" err="1"/>
              <a:t>os</a:t>
            </a:r>
            <a:r>
              <a:rPr lang="en-IN" sz="1600" dirty="0"/>
              <a:t> the passengers. While a city car is one for regular travel. One that can be easily </a:t>
            </a:r>
            <a:r>
              <a:rPr lang="en-IN" sz="1600" dirty="0" err="1"/>
              <a:t>maneuvered</a:t>
            </a:r>
            <a:r>
              <a:rPr lang="en-IN" sz="1600" dirty="0"/>
              <a:t>  in the city traffic with features like parking assistance. According to our analysis the best car in this category is </a:t>
            </a:r>
            <a:r>
              <a:rPr lang="en-IN" sz="1600" b="1" dirty="0"/>
              <a:t>Skoda </a:t>
            </a:r>
            <a:r>
              <a:rPr lang="en-IN" sz="1600" b="1" dirty="0" err="1"/>
              <a:t>Kodiaq</a:t>
            </a:r>
            <a:r>
              <a:rPr lang="en-IN" sz="1600" b="1" dirty="0"/>
              <a:t>.</a:t>
            </a:r>
          </a:p>
          <a:p>
            <a:pPr marL="0" indent="0">
              <a:buNone/>
            </a:pPr>
            <a:endParaRPr lang="en-IN" sz="1600" b="1" dirty="0"/>
          </a:p>
        </p:txBody>
      </p:sp>
      <p:sp>
        <p:nvSpPr>
          <p:cNvPr id="5" name="TextBox 4">
            <a:extLst>
              <a:ext uri="{FF2B5EF4-FFF2-40B4-BE49-F238E27FC236}">
                <a16:creationId xmlns:a16="http://schemas.microsoft.com/office/drawing/2014/main" id="{8A791FFD-EA5D-352E-8D02-97594B90242A}"/>
              </a:ext>
            </a:extLst>
          </p:cNvPr>
          <p:cNvSpPr txBox="1"/>
          <p:nvPr/>
        </p:nvSpPr>
        <p:spPr>
          <a:xfrm>
            <a:off x="2226712" y="366644"/>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 Task 7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22DE6BC-B847-3B16-6390-BDCD7F51F7E8}"/>
              </a:ext>
            </a:extLst>
          </p:cNvPr>
          <p:cNvSpPr txBox="1"/>
          <p:nvPr/>
        </p:nvSpPr>
        <p:spPr>
          <a:xfrm>
            <a:off x="8027603" y="337365"/>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 Task 8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Object 7">
            <a:extLst>
              <a:ext uri="{FF2B5EF4-FFF2-40B4-BE49-F238E27FC236}">
                <a16:creationId xmlns:a16="http://schemas.microsoft.com/office/drawing/2014/main" id="{78CCA76E-47F4-7307-29BE-D802F1772CE9}"/>
              </a:ext>
            </a:extLst>
          </p:cNvPr>
          <p:cNvGraphicFramePr>
            <a:graphicFrameLocks noChangeAspect="1"/>
          </p:cNvGraphicFramePr>
          <p:nvPr/>
        </p:nvGraphicFramePr>
        <p:xfrm>
          <a:off x="571854" y="4212150"/>
          <a:ext cx="4913671" cy="1384980"/>
        </p:xfrm>
        <a:graphic>
          <a:graphicData uri="http://schemas.openxmlformats.org/presentationml/2006/ole">
            <mc:AlternateContent xmlns:mc="http://schemas.openxmlformats.org/markup-compatibility/2006">
              <mc:Choice xmlns:v="urn:schemas-microsoft-com:vml" Requires="v">
                <p:oleObj name="Worksheet" r:id="rId2" imgW="5425582" imgH="1105057" progId="Excel.Sheet.12">
                  <p:embed/>
                </p:oleObj>
              </mc:Choice>
              <mc:Fallback>
                <p:oleObj name="Worksheet" r:id="rId2" imgW="5425582" imgH="1105057" progId="Excel.Sheet.12">
                  <p:embed/>
                  <p:pic>
                    <p:nvPicPr>
                      <p:cNvPr id="8" name="Object 7">
                        <a:extLst>
                          <a:ext uri="{FF2B5EF4-FFF2-40B4-BE49-F238E27FC236}">
                            <a16:creationId xmlns:a16="http://schemas.microsoft.com/office/drawing/2014/main" id="{78CCA76E-47F4-7307-29BE-D802F1772CE9}"/>
                          </a:ext>
                        </a:extLst>
                      </p:cNvPr>
                      <p:cNvPicPr/>
                      <p:nvPr/>
                    </p:nvPicPr>
                    <p:blipFill>
                      <a:blip r:embed="rId3"/>
                      <a:stretch>
                        <a:fillRect/>
                      </a:stretch>
                    </p:blipFill>
                    <p:spPr>
                      <a:xfrm>
                        <a:off x="571854" y="4212150"/>
                        <a:ext cx="4913671" cy="138498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EB5AA245-B796-DF3F-C889-D2A84F74F916}"/>
              </a:ext>
            </a:extLst>
          </p:cNvPr>
          <p:cNvGraphicFramePr>
            <a:graphicFrameLocks noChangeAspect="1"/>
          </p:cNvGraphicFramePr>
          <p:nvPr/>
        </p:nvGraphicFramePr>
        <p:xfrm>
          <a:off x="6404383" y="4212150"/>
          <a:ext cx="4949417" cy="1384980"/>
        </p:xfrm>
        <a:graphic>
          <a:graphicData uri="http://schemas.openxmlformats.org/presentationml/2006/ole">
            <mc:AlternateContent xmlns:mc="http://schemas.openxmlformats.org/markup-compatibility/2006">
              <mc:Choice xmlns:v="urn:schemas-microsoft-com:vml" Requires="v">
                <p:oleObj name="Worksheet" r:id="rId4" imgW="5044511" imgH="1105057" progId="Excel.Sheet.12">
                  <p:embed/>
                </p:oleObj>
              </mc:Choice>
              <mc:Fallback>
                <p:oleObj name="Worksheet" r:id="rId4" imgW="5044511" imgH="1105057" progId="Excel.Sheet.12">
                  <p:embed/>
                  <p:pic>
                    <p:nvPicPr>
                      <p:cNvPr id="10" name="Object 9">
                        <a:extLst>
                          <a:ext uri="{FF2B5EF4-FFF2-40B4-BE49-F238E27FC236}">
                            <a16:creationId xmlns:a16="http://schemas.microsoft.com/office/drawing/2014/main" id="{EB5AA245-B796-DF3F-C889-D2A84F74F916}"/>
                          </a:ext>
                        </a:extLst>
                      </p:cNvPr>
                      <p:cNvPicPr/>
                      <p:nvPr/>
                    </p:nvPicPr>
                    <p:blipFill>
                      <a:blip r:embed="rId5"/>
                      <a:stretch>
                        <a:fillRect/>
                      </a:stretch>
                    </p:blipFill>
                    <p:spPr>
                      <a:xfrm>
                        <a:off x="6404383" y="4212150"/>
                        <a:ext cx="4949417" cy="1384980"/>
                      </a:xfrm>
                      <a:prstGeom prst="rect">
                        <a:avLst/>
                      </a:prstGeom>
                    </p:spPr>
                  </p:pic>
                </p:oleObj>
              </mc:Fallback>
            </mc:AlternateContent>
          </a:graphicData>
        </a:graphic>
      </p:graphicFrame>
    </p:spTree>
    <p:extLst>
      <p:ext uri="{BB962C8B-B14F-4D97-AF65-F5344CB8AC3E}">
        <p14:creationId xmlns:p14="http://schemas.microsoft.com/office/powerpoint/2010/main" val="309643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ACE216F-D88F-5963-944D-54109304265E}"/>
              </a:ext>
            </a:extLst>
          </p:cNvPr>
          <p:cNvSpPr/>
          <p:nvPr/>
        </p:nvSpPr>
        <p:spPr>
          <a:xfrm>
            <a:off x="286363" y="949900"/>
            <a:ext cx="11619271" cy="5778023"/>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E5CB6952-CDF8-66F9-EAA5-C8CF0D1E3CAE}"/>
              </a:ext>
            </a:extLst>
          </p:cNvPr>
          <p:cNvSpPr>
            <a:spLocks noGrp="1"/>
          </p:cNvSpPr>
          <p:nvPr>
            <p:ph type="title"/>
          </p:nvPr>
        </p:nvSpPr>
        <p:spPr>
          <a:xfrm>
            <a:off x="838200" y="365125"/>
            <a:ext cx="10515600" cy="706591"/>
          </a:xfrm>
        </p:spPr>
        <p:txBody>
          <a:bodyPr/>
          <a:lstStyle/>
          <a:p>
            <a:endParaRPr lang="en-IN" dirty="0"/>
          </a:p>
        </p:txBody>
      </p:sp>
      <p:sp>
        <p:nvSpPr>
          <p:cNvPr id="8" name="Content Placeholder 7">
            <a:extLst>
              <a:ext uri="{FF2B5EF4-FFF2-40B4-BE49-F238E27FC236}">
                <a16:creationId xmlns:a16="http://schemas.microsoft.com/office/drawing/2014/main" id="{9F8764F2-76D6-172F-7F10-FCCFA0696099}"/>
              </a:ext>
            </a:extLst>
          </p:cNvPr>
          <p:cNvSpPr>
            <a:spLocks noGrp="1"/>
          </p:cNvSpPr>
          <p:nvPr>
            <p:ph idx="1"/>
          </p:nvPr>
        </p:nvSpPr>
        <p:spPr>
          <a:xfrm>
            <a:off x="838200" y="1114438"/>
            <a:ext cx="10515600" cy="5062526"/>
          </a:xfrm>
        </p:spPr>
        <p:txBody>
          <a:bodyPr>
            <a:normAutofit/>
          </a:bodyPr>
          <a:lstStyle/>
          <a:p>
            <a:pPr marL="0" indent="0">
              <a:buNone/>
            </a:pPr>
            <a:r>
              <a:rPr lang="en-IN" sz="2000" dirty="0"/>
              <a:t>Identify the outliers from the following columns using histogram.</a:t>
            </a:r>
          </a:p>
          <a:p>
            <a:pPr marL="0" indent="0">
              <a:buNone/>
            </a:pPr>
            <a:endParaRPr lang="en-IN" sz="2000" dirty="0"/>
          </a:p>
        </p:txBody>
      </p:sp>
      <p:sp>
        <p:nvSpPr>
          <p:cNvPr id="5" name="TextBox 4">
            <a:extLst>
              <a:ext uri="{FF2B5EF4-FFF2-40B4-BE49-F238E27FC236}">
                <a16:creationId xmlns:a16="http://schemas.microsoft.com/office/drawing/2014/main" id="{ED8CB828-6E3E-C00B-ED37-2EB9479EEC9D}"/>
              </a:ext>
            </a:extLst>
          </p:cNvPr>
          <p:cNvSpPr txBox="1"/>
          <p:nvPr/>
        </p:nvSpPr>
        <p:spPr>
          <a:xfrm>
            <a:off x="5289755" y="327127"/>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 Task 9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607249AB-6E50-124D-E289-6A33F2FC6DFA}"/>
                  </a:ext>
                </a:extLst>
              </p:cNvPr>
              <p:cNvGraphicFramePr/>
              <p:nvPr/>
            </p:nvGraphicFramePr>
            <p:xfrm>
              <a:off x="838200" y="1723102"/>
              <a:ext cx="4036142" cy="235728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607249AB-6E50-124D-E289-6A33F2FC6DFA}"/>
                  </a:ext>
                </a:extLst>
              </p:cNvPr>
              <p:cNvPicPr>
                <a:picLocks noGrp="1" noRot="1" noChangeAspect="1" noMove="1" noResize="1" noEditPoints="1" noAdjustHandles="1" noChangeArrowheads="1" noChangeShapeType="1"/>
              </p:cNvPicPr>
              <p:nvPr/>
            </p:nvPicPr>
            <p:blipFill>
              <a:blip r:embed="rId3"/>
              <a:stretch>
                <a:fillRect/>
              </a:stretch>
            </p:blipFill>
            <p:spPr>
              <a:xfrm>
                <a:off x="838200" y="1723102"/>
                <a:ext cx="4036142" cy="235728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47DAB12A-663C-8F82-AD4D-4D9C6465783B}"/>
                  </a:ext>
                </a:extLst>
              </p:cNvPr>
              <p:cNvGraphicFramePr/>
              <p:nvPr/>
            </p:nvGraphicFramePr>
            <p:xfrm>
              <a:off x="830547" y="4135591"/>
              <a:ext cx="4036142" cy="2357284"/>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0" name="Chart 9">
                <a:extLst>
                  <a:ext uri="{FF2B5EF4-FFF2-40B4-BE49-F238E27FC236}">
                    <a16:creationId xmlns:a16="http://schemas.microsoft.com/office/drawing/2014/main" id="{47DAB12A-663C-8F82-AD4D-4D9C6465783B}"/>
                  </a:ext>
                </a:extLst>
              </p:cNvPr>
              <p:cNvPicPr>
                <a:picLocks noGrp="1" noRot="1" noChangeAspect="1" noMove="1" noResize="1" noEditPoints="1" noAdjustHandles="1" noChangeArrowheads="1" noChangeShapeType="1"/>
              </p:cNvPicPr>
              <p:nvPr/>
            </p:nvPicPr>
            <p:blipFill>
              <a:blip r:embed="rId5"/>
              <a:stretch>
                <a:fillRect/>
              </a:stretch>
            </p:blipFill>
            <p:spPr>
              <a:xfrm>
                <a:off x="830547" y="4135591"/>
                <a:ext cx="4036142" cy="235728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2C5F4F42-9B9D-15CB-4B3D-994FD5BC90D8}"/>
                  </a:ext>
                </a:extLst>
              </p:cNvPr>
              <p:cNvGraphicFramePr/>
              <p:nvPr/>
            </p:nvGraphicFramePr>
            <p:xfrm>
              <a:off x="5074395" y="1723102"/>
              <a:ext cx="4036141" cy="2357284"/>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1" name="Chart 10">
                <a:extLst>
                  <a:ext uri="{FF2B5EF4-FFF2-40B4-BE49-F238E27FC236}">
                    <a16:creationId xmlns:a16="http://schemas.microsoft.com/office/drawing/2014/main" id="{2C5F4F42-9B9D-15CB-4B3D-994FD5BC90D8}"/>
                  </a:ext>
                </a:extLst>
              </p:cNvPr>
              <p:cNvPicPr>
                <a:picLocks noGrp="1" noRot="1" noChangeAspect="1" noMove="1" noResize="1" noEditPoints="1" noAdjustHandles="1" noChangeArrowheads="1" noChangeShapeType="1"/>
              </p:cNvPicPr>
              <p:nvPr/>
            </p:nvPicPr>
            <p:blipFill>
              <a:blip r:embed="rId7"/>
              <a:stretch>
                <a:fillRect/>
              </a:stretch>
            </p:blipFill>
            <p:spPr>
              <a:xfrm>
                <a:off x="5074395" y="1723102"/>
                <a:ext cx="4036141" cy="2357284"/>
              </a:xfrm>
              <a:prstGeom prst="rect">
                <a:avLst/>
              </a:prstGeom>
            </p:spPr>
          </p:pic>
        </mc:Fallback>
      </mc:AlternateContent>
      <p:graphicFrame>
        <p:nvGraphicFramePr>
          <p:cNvPr id="13" name="Object 12">
            <a:extLst>
              <a:ext uri="{FF2B5EF4-FFF2-40B4-BE49-F238E27FC236}">
                <a16:creationId xmlns:a16="http://schemas.microsoft.com/office/drawing/2014/main" id="{2F17337D-67F6-662A-9714-DDCD9FF93236}"/>
              </a:ext>
            </a:extLst>
          </p:cNvPr>
          <p:cNvGraphicFramePr>
            <a:graphicFrameLocks noChangeAspect="1"/>
          </p:cNvGraphicFramePr>
          <p:nvPr/>
        </p:nvGraphicFramePr>
        <p:xfrm>
          <a:off x="5074395" y="4135591"/>
          <a:ext cx="6209824" cy="738187"/>
        </p:xfrm>
        <a:graphic>
          <a:graphicData uri="http://schemas.openxmlformats.org/presentationml/2006/ole">
            <mc:AlternateContent xmlns:mc="http://schemas.openxmlformats.org/markup-compatibility/2006">
              <mc:Choice xmlns:v="urn:schemas-microsoft-com:vml" Requires="v">
                <p:oleObj name="Worksheet" r:id="rId8" imgW="5707557" imgH="738967" progId="Excel.Sheet.12">
                  <p:embed/>
                </p:oleObj>
              </mc:Choice>
              <mc:Fallback>
                <p:oleObj name="Worksheet" r:id="rId8" imgW="5707557" imgH="738967" progId="Excel.Sheet.12">
                  <p:embed/>
                  <p:pic>
                    <p:nvPicPr>
                      <p:cNvPr id="13" name="Object 12">
                        <a:extLst>
                          <a:ext uri="{FF2B5EF4-FFF2-40B4-BE49-F238E27FC236}">
                            <a16:creationId xmlns:a16="http://schemas.microsoft.com/office/drawing/2014/main" id="{2F17337D-67F6-662A-9714-DDCD9FF93236}"/>
                          </a:ext>
                        </a:extLst>
                      </p:cNvPr>
                      <p:cNvPicPr/>
                      <p:nvPr/>
                    </p:nvPicPr>
                    <p:blipFill>
                      <a:blip r:embed="rId9"/>
                      <a:stretch>
                        <a:fillRect/>
                      </a:stretch>
                    </p:blipFill>
                    <p:spPr>
                      <a:xfrm>
                        <a:off x="5074395" y="4135591"/>
                        <a:ext cx="6209824" cy="738187"/>
                      </a:xfrm>
                      <a:prstGeom prst="rect">
                        <a:avLst/>
                      </a:prstGeom>
                      <a:solidFill>
                        <a:schemeClr val="accent1">
                          <a:lumMod val="40000"/>
                          <a:lumOff val="60000"/>
                        </a:schemeClr>
                      </a:solidFill>
                    </p:spPr>
                  </p:pic>
                </p:oleObj>
              </mc:Fallback>
            </mc:AlternateContent>
          </a:graphicData>
        </a:graphic>
      </p:graphicFrame>
      <p:sp>
        <p:nvSpPr>
          <p:cNvPr id="14" name="TextBox 13">
            <a:extLst>
              <a:ext uri="{FF2B5EF4-FFF2-40B4-BE49-F238E27FC236}">
                <a16:creationId xmlns:a16="http://schemas.microsoft.com/office/drawing/2014/main" id="{0D6D0993-26C5-4285-961F-B10578B812E0}"/>
              </a:ext>
            </a:extLst>
          </p:cNvPr>
          <p:cNvSpPr txBox="1"/>
          <p:nvPr/>
        </p:nvSpPr>
        <p:spPr>
          <a:xfrm>
            <a:off x="9180116" y="1884929"/>
            <a:ext cx="2104103"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Using the histogram we can find the outliers as they are mainly isolated from the main cluster of data. For example in city mileage we have an outlier at pt 80.</a:t>
            </a:r>
          </a:p>
        </p:txBody>
      </p:sp>
      <p:sp>
        <p:nvSpPr>
          <p:cNvPr id="15" name="TextBox 14">
            <a:extLst>
              <a:ext uri="{FF2B5EF4-FFF2-40B4-BE49-F238E27FC236}">
                <a16:creationId xmlns:a16="http://schemas.microsoft.com/office/drawing/2014/main" id="{5FAF8A80-F62D-9395-E576-5F0D0178E2AB}"/>
              </a:ext>
            </a:extLst>
          </p:cNvPr>
          <p:cNvSpPr txBox="1"/>
          <p:nvPr/>
        </p:nvSpPr>
        <p:spPr>
          <a:xfrm>
            <a:off x="5289755" y="5212730"/>
            <a:ext cx="5994464"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Manually the outliers can be found out using the IQR method. I have calculated the upper and lower fence of the three columns as given in the table. A number greater than the upper fence or smaller than the lower fence can be termed as an outlier in the data.</a:t>
            </a:r>
          </a:p>
        </p:txBody>
      </p:sp>
    </p:spTree>
    <p:extLst>
      <p:ext uri="{BB962C8B-B14F-4D97-AF65-F5344CB8AC3E}">
        <p14:creationId xmlns:p14="http://schemas.microsoft.com/office/powerpoint/2010/main" val="1634117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C2373F16-2C44-6CEE-650C-66ACAB20AD34}"/>
              </a:ext>
            </a:extLst>
          </p:cNvPr>
          <p:cNvSpPr/>
          <p:nvPr/>
        </p:nvSpPr>
        <p:spPr>
          <a:xfrm>
            <a:off x="176982" y="949900"/>
            <a:ext cx="6194319" cy="5778023"/>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0F90990D-844C-71F0-2B73-F74C3A278B9B}"/>
              </a:ext>
            </a:extLst>
          </p:cNvPr>
          <p:cNvSpPr/>
          <p:nvPr/>
        </p:nvSpPr>
        <p:spPr>
          <a:xfrm>
            <a:off x="6459794" y="949900"/>
            <a:ext cx="5643716" cy="5778023"/>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1F90ABE-C426-D4BB-9245-936403C193A5}"/>
              </a:ext>
            </a:extLst>
          </p:cNvPr>
          <p:cNvSpPr>
            <a:spLocks noGrp="1"/>
          </p:cNvSpPr>
          <p:nvPr>
            <p:ph type="title"/>
          </p:nvPr>
        </p:nvSpPr>
        <p:spPr>
          <a:xfrm>
            <a:off x="838200" y="365126"/>
            <a:ext cx="10515600" cy="633962"/>
          </a:xfrm>
        </p:spPr>
        <p:txBody>
          <a:bodyPr>
            <a:normAutofit fontScale="90000"/>
          </a:bodyPr>
          <a:lstStyle/>
          <a:p>
            <a:endParaRPr lang="en-IN" dirty="0"/>
          </a:p>
        </p:txBody>
      </p:sp>
      <p:sp>
        <p:nvSpPr>
          <p:cNvPr id="5" name="Content Placeholder 4">
            <a:extLst>
              <a:ext uri="{FF2B5EF4-FFF2-40B4-BE49-F238E27FC236}">
                <a16:creationId xmlns:a16="http://schemas.microsoft.com/office/drawing/2014/main" id="{0551C6EA-615F-7C11-297B-D91135A8ABD3}"/>
              </a:ext>
            </a:extLst>
          </p:cNvPr>
          <p:cNvSpPr>
            <a:spLocks noGrp="1"/>
          </p:cNvSpPr>
          <p:nvPr>
            <p:ph sz="half" idx="1"/>
          </p:nvPr>
        </p:nvSpPr>
        <p:spPr>
          <a:xfrm>
            <a:off x="322006" y="1160206"/>
            <a:ext cx="5899354" cy="5016757"/>
          </a:xfrm>
        </p:spPr>
        <p:txBody>
          <a:bodyPr>
            <a:normAutofit/>
          </a:bodyPr>
          <a:lstStyle/>
          <a:p>
            <a:pPr marL="0" indent="0">
              <a:buNone/>
            </a:pPr>
            <a:r>
              <a:rPr lang="en-IN" sz="2000" dirty="0"/>
              <a:t>Identify the manufacturers with highest number of variants in the Hatchback, Sedan and </a:t>
            </a:r>
            <a:r>
              <a:rPr lang="en-IN" sz="2000" dirty="0" err="1"/>
              <a:t>Suv</a:t>
            </a:r>
            <a:r>
              <a:rPr lang="en-IN" sz="2000" dirty="0"/>
              <a:t> categories.</a:t>
            </a:r>
          </a:p>
          <a:p>
            <a:pPr marL="0" indent="0">
              <a:buNone/>
            </a:pPr>
            <a:endParaRPr lang="en-IN" sz="2000" dirty="0"/>
          </a:p>
        </p:txBody>
      </p:sp>
      <p:sp>
        <p:nvSpPr>
          <p:cNvPr id="6" name="Content Placeholder 5">
            <a:extLst>
              <a:ext uri="{FF2B5EF4-FFF2-40B4-BE49-F238E27FC236}">
                <a16:creationId xmlns:a16="http://schemas.microsoft.com/office/drawing/2014/main" id="{B574E683-E9C2-7A21-B14D-4BA74E37B9D7}"/>
              </a:ext>
            </a:extLst>
          </p:cNvPr>
          <p:cNvSpPr>
            <a:spLocks noGrp="1"/>
          </p:cNvSpPr>
          <p:nvPr>
            <p:ph sz="half" idx="2"/>
          </p:nvPr>
        </p:nvSpPr>
        <p:spPr>
          <a:xfrm>
            <a:off x="6459794" y="1150373"/>
            <a:ext cx="5555224" cy="5486401"/>
          </a:xfrm>
        </p:spPr>
        <p:txBody>
          <a:bodyPr>
            <a:normAutofit/>
          </a:bodyPr>
          <a:lstStyle/>
          <a:p>
            <a:pPr marL="0" indent="0">
              <a:buNone/>
            </a:pPr>
            <a:r>
              <a:rPr lang="en-IN" sz="2000" dirty="0"/>
              <a:t>Find the most popular car body type, by count from the analysis of task 2.</a:t>
            </a:r>
          </a:p>
          <a:p>
            <a:pPr marL="0" indent="0">
              <a:buNone/>
            </a:pPr>
            <a:endParaRPr lang="en-IN" sz="2000" dirty="0"/>
          </a:p>
        </p:txBody>
      </p:sp>
      <p:sp>
        <p:nvSpPr>
          <p:cNvPr id="7" name="TextBox 6">
            <a:extLst>
              <a:ext uri="{FF2B5EF4-FFF2-40B4-BE49-F238E27FC236}">
                <a16:creationId xmlns:a16="http://schemas.microsoft.com/office/drawing/2014/main" id="{52EAABAF-C76D-9CC7-1DA4-B0EA443E4C78}"/>
              </a:ext>
            </a:extLst>
          </p:cNvPr>
          <p:cNvSpPr txBox="1"/>
          <p:nvPr/>
        </p:nvSpPr>
        <p:spPr>
          <a:xfrm>
            <a:off x="2458782" y="337051"/>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 Task 10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345E9A3-B7F2-ABB0-BD32-0FAC1AAD3A36}"/>
              </a:ext>
            </a:extLst>
          </p:cNvPr>
          <p:cNvSpPr txBox="1"/>
          <p:nvPr/>
        </p:nvSpPr>
        <p:spPr>
          <a:xfrm>
            <a:off x="8546255" y="346819"/>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 Task 11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 name="Chart 1">
            <a:extLst>
              <a:ext uri="{FF2B5EF4-FFF2-40B4-BE49-F238E27FC236}">
                <a16:creationId xmlns:a16="http://schemas.microsoft.com/office/drawing/2014/main" id="{326A8A88-10F1-5B12-321B-8BAB26B5ECF5}"/>
              </a:ext>
            </a:extLst>
          </p:cNvPr>
          <p:cNvGraphicFramePr>
            <a:graphicFrameLocks/>
          </p:cNvGraphicFramePr>
          <p:nvPr/>
        </p:nvGraphicFramePr>
        <p:xfrm>
          <a:off x="322007" y="2057398"/>
          <a:ext cx="2949677" cy="20918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E1C0650F-31A7-02DB-6ECB-3426AB8FB6F9}"/>
              </a:ext>
            </a:extLst>
          </p:cNvPr>
          <p:cNvGraphicFramePr>
            <a:graphicFrameLocks/>
          </p:cNvGraphicFramePr>
          <p:nvPr/>
        </p:nvGraphicFramePr>
        <p:xfrm>
          <a:off x="3271684" y="2052552"/>
          <a:ext cx="2949677" cy="20918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829FE3AC-EFE5-301B-1255-7BE88CACD675}"/>
              </a:ext>
            </a:extLst>
          </p:cNvPr>
          <p:cNvGraphicFramePr>
            <a:graphicFrameLocks/>
          </p:cNvGraphicFramePr>
          <p:nvPr/>
        </p:nvGraphicFramePr>
        <p:xfrm>
          <a:off x="322006" y="4246265"/>
          <a:ext cx="2949677" cy="2091815"/>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6AF280B1-BC01-0F3B-A748-93950DFA28A0}"/>
              </a:ext>
            </a:extLst>
          </p:cNvPr>
          <p:cNvSpPr txBox="1"/>
          <p:nvPr/>
        </p:nvSpPr>
        <p:spPr>
          <a:xfrm>
            <a:off x="3271683" y="4250301"/>
            <a:ext cx="2949677"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The three tables shows the list of the tops 3 manufacturers with the highest number of variants in each category. For example for Hatchback the top 3 are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Suzuki</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Hyundai</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Tata</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respectively.</a:t>
            </a:r>
          </a:p>
        </p:txBody>
      </p:sp>
      <p:pic>
        <p:nvPicPr>
          <p:cNvPr id="13" name="Picture 12">
            <a:extLst>
              <a:ext uri="{FF2B5EF4-FFF2-40B4-BE49-F238E27FC236}">
                <a16:creationId xmlns:a16="http://schemas.microsoft.com/office/drawing/2014/main" id="{B9D6510D-2AFA-E05A-2DF5-D7B974EB8A80}"/>
              </a:ext>
            </a:extLst>
          </p:cNvPr>
          <p:cNvPicPr>
            <a:picLocks noChangeAspect="1"/>
          </p:cNvPicPr>
          <p:nvPr/>
        </p:nvPicPr>
        <p:blipFill>
          <a:blip r:embed="rId5"/>
          <a:stretch>
            <a:fillRect/>
          </a:stretch>
        </p:blipFill>
        <p:spPr>
          <a:xfrm>
            <a:off x="6535993" y="1783040"/>
            <a:ext cx="3325762" cy="2255010"/>
          </a:xfrm>
          <a:prstGeom prst="rect">
            <a:avLst/>
          </a:prstGeom>
        </p:spPr>
      </p:pic>
      <p:graphicFrame>
        <p:nvGraphicFramePr>
          <p:cNvPr id="14" name="Chart 13">
            <a:extLst>
              <a:ext uri="{FF2B5EF4-FFF2-40B4-BE49-F238E27FC236}">
                <a16:creationId xmlns:a16="http://schemas.microsoft.com/office/drawing/2014/main" id="{90B9A8DE-5040-D5E9-D441-FEB9F81DF565}"/>
              </a:ext>
            </a:extLst>
          </p:cNvPr>
          <p:cNvGraphicFramePr>
            <a:graphicFrameLocks/>
          </p:cNvGraphicFramePr>
          <p:nvPr/>
        </p:nvGraphicFramePr>
        <p:xfrm>
          <a:off x="6535993" y="4146998"/>
          <a:ext cx="3325762" cy="2378074"/>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3B096C9D-3F3A-11CF-7789-8EE6E6DAB65F}"/>
              </a:ext>
            </a:extLst>
          </p:cNvPr>
          <p:cNvSpPr txBox="1"/>
          <p:nvPr/>
        </p:nvSpPr>
        <p:spPr>
          <a:xfrm>
            <a:off x="9861755" y="1783040"/>
            <a:ext cx="2153263" cy="283154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From the analysis of task 2 were we found the top 10 cars with highest displacement based on displacement. This list also shows The body type of the given cars. From our analysis we find that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Sedan</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is the most popular car in the top 10 cars.</a:t>
            </a:r>
          </a:p>
        </p:txBody>
      </p:sp>
    </p:spTree>
    <p:extLst>
      <p:ext uri="{BB962C8B-B14F-4D97-AF65-F5344CB8AC3E}">
        <p14:creationId xmlns:p14="http://schemas.microsoft.com/office/powerpoint/2010/main" val="2577977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2FF3541-186A-F78F-8BFA-05B862DB60E3}"/>
              </a:ext>
            </a:extLst>
          </p:cNvPr>
          <p:cNvSpPr/>
          <p:nvPr/>
        </p:nvSpPr>
        <p:spPr>
          <a:xfrm>
            <a:off x="6081171" y="797243"/>
            <a:ext cx="5983011" cy="5953430"/>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ADF8249F-C341-EE9A-9E8C-8C601B60DB6D}"/>
              </a:ext>
            </a:extLst>
          </p:cNvPr>
          <p:cNvSpPr/>
          <p:nvPr/>
        </p:nvSpPr>
        <p:spPr>
          <a:xfrm>
            <a:off x="127818" y="797243"/>
            <a:ext cx="5858797" cy="5953430"/>
          </a:xfrm>
          <a:prstGeom prst="roundRect">
            <a:avLst>
              <a:gd name="adj" fmla="val 5632"/>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CD21AF-2E21-102E-1842-39267F1D3808}"/>
              </a:ext>
            </a:extLst>
          </p:cNvPr>
          <p:cNvSpPr>
            <a:spLocks noGrp="1"/>
          </p:cNvSpPr>
          <p:nvPr>
            <p:ph type="title"/>
          </p:nvPr>
        </p:nvSpPr>
        <p:spPr>
          <a:xfrm>
            <a:off x="0" y="-3840"/>
            <a:ext cx="2052484" cy="659345"/>
          </a:xfrm>
        </p:spPr>
        <p:style>
          <a:lnRef idx="2">
            <a:schemeClr val="accent4">
              <a:shade val="15000"/>
            </a:schemeClr>
          </a:lnRef>
          <a:fillRef idx="1">
            <a:schemeClr val="accent4"/>
          </a:fillRef>
          <a:effectRef idx="0">
            <a:schemeClr val="accent4"/>
          </a:effectRef>
          <a:fontRef idx="minor">
            <a:schemeClr val="lt1"/>
          </a:fontRef>
        </p:style>
        <p:txBody>
          <a:bodyPr>
            <a:normAutofit fontScale="90000"/>
          </a:bodyPr>
          <a:lstStyle/>
          <a:p>
            <a:r>
              <a:rPr lang="en-IN" dirty="0">
                <a:ln w="0"/>
                <a:solidFill>
                  <a:schemeClr val="tx1"/>
                </a:solidFill>
                <a:effectLst>
                  <a:outerShdw blurRad="38100" dist="19050" dir="2700000" algn="tl" rotWithShape="0">
                    <a:schemeClr val="dk1">
                      <a:alpha val="40000"/>
                    </a:schemeClr>
                  </a:outerShdw>
                </a:effectLst>
              </a:rPr>
              <a:t>Sprint 7</a:t>
            </a:r>
          </a:p>
        </p:txBody>
      </p:sp>
      <p:sp>
        <p:nvSpPr>
          <p:cNvPr id="3" name="Content Placeholder 2">
            <a:extLst>
              <a:ext uri="{FF2B5EF4-FFF2-40B4-BE49-F238E27FC236}">
                <a16:creationId xmlns:a16="http://schemas.microsoft.com/office/drawing/2014/main" id="{98A3D264-B5C2-9490-1780-3EB810572829}"/>
              </a:ext>
            </a:extLst>
          </p:cNvPr>
          <p:cNvSpPr>
            <a:spLocks noGrp="1"/>
          </p:cNvSpPr>
          <p:nvPr>
            <p:ph sz="half" idx="1"/>
          </p:nvPr>
        </p:nvSpPr>
        <p:spPr>
          <a:xfrm>
            <a:off x="334297" y="900479"/>
            <a:ext cx="5515897" cy="5850194"/>
          </a:xfrm>
        </p:spPr>
        <p:txBody>
          <a:bodyPr/>
          <a:lstStyle/>
          <a:p>
            <a:pPr marL="0" indent="0">
              <a:buNone/>
            </a:pPr>
            <a:r>
              <a:rPr lang="en-IN" sz="2000" dirty="0"/>
              <a:t>Task is to identify the top 2 manufacturers with the widest range in variants and then present the number of variants for each body type for the manufacturers.</a:t>
            </a:r>
          </a:p>
          <a:p>
            <a:pPr marL="0" indent="0">
              <a:buNone/>
            </a:pPr>
            <a:endParaRPr lang="en-IN" sz="2000" dirty="0"/>
          </a:p>
        </p:txBody>
      </p:sp>
      <p:sp>
        <p:nvSpPr>
          <p:cNvPr id="4" name="Content Placeholder 3">
            <a:extLst>
              <a:ext uri="{FF2B5EF4-FFF2-40B4-BE49-F238E27FC236}">
                <a16:creationId xmlns:a16="http://schemas.microsoft.com/office/drawing/2014/main" id="{015E8511-69B9-8CE7-4148-DE01445C4294}"/>
              </a:ext>
            </a:extLst>
          </p:cNvPr>
          <p:cNvSpPr>
            <a:spLocks noGrp="1"/>
          </p:cNvSpPr>
          <p:nvPr>
            <p:ph sz="half" idx="2"/>
          </p:nvPr>
        </p:nvSpPr>
        <p:spPr>
          <a:xfrm>
            <a:off x="6095999" y="1042218"/>
            <a:ext cx="5761703" cy="5560725"/>
          </a:xfrm>
        </p:spPr>
        <p:txBody>
          <a:bodyPr>
            <a:normAutofit/>
          </a:bodyPr>
          <a:lstStyle/>
          <a:p>
            <a:pPr marL="0" indent="0">
              <a:buNone/>
            </a:pPr>
            <a:r>
              <a:rPr lang="en-IN" sz="2000" dirty="0"/>
              <a:t>Compare the variation of city mileage for Tata, Suzuki and Hyundai.</a:t>
            </a:r>
          </a:p>
          <a:p>
            <a:pPr marL="0" indent="0">
              <a:buNone/>
            </a:pPr>
            <a:endParaRPr lang="en-IN" sz="2000" dirty="0"/>
          </a:p>
        </p:txBody>
      </p:sp>
      <p:sp>
        <p:nvSpPr>
          <p:cNvPr id="5" name="TextBox 4">
            <a:extLst>
              <a:ext uri="{FF2B5EF4-FFF2-40B4-BE49-F238E27FC236}">
                <a16:creationId xmlns:a16="http://schemas.microsoft.com/office/drawing/2014/main" id="{8EDCAB8E-B3A4-8872-4455-185288F30DE0}"/>
              </a:ext>
            </a:extLst>
          </p:cNvPr>
          <p:cNvSpPr txBox="1"/>
          <p:nvPr/>
        </p:nvSpPr>
        <p:spPr>
          <a:xfrm>
            <a:off x="2204448" y="212467"/>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 Task 1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AC7E91D-921C-B354-4046-155B219A96D7}"/>
              </a:ext>
            </a:extLst>
          </p:cNvPr>
          <p:cNvSpPr txBox="1"/>
          <p:nvPr/>
        </p:nvSpPr>
        <p:spPr>
          <a:xfrm>
            <a:off x="8337279" y="246104"/>
            <a:ext cx="1470793" cy="584775"/>
          </a:xfrm>
          <a:prstGeom prst="rect">
            <a:avLst/>
          </a:prstGeom>
          <a:solidFill>
            <a:schemeClr val="accent2">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Light" panose="020F0302020204030204"/>
                <a:ea typeface="+mn-ea"/>
                <a:cs typeface="+mn-cs"/>
              </a:rPr>
              <a:t> Task 2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7AE4976-11AE-9061-1355-FAFE32C556AC}"/>
              </a:ext>
            </a:extLst>
          </p:cNvPr>
          <p:cNvPicPr>
            <a:picLocks noChangeAspect="1"/>
          </p:cNvPicPr>
          <p:nvPr/>
        </p:nvPicPr>
        <p:blipFill>
          <a:blip r:embed="rId2"/>
          <a:stretch>
            <a:fillRect/>
          </a:stretch>
        </p:blipFill>
        <p:spPr>
          <a:xfrm>
            <a:off x="596930" y="2067233"/>
            <a:ext cx="2224927" cy="2209800"/>
          </a:xfrm>
          <a:prstGeom prst="rect">
            <a:avLst/>
          </a:prstGeom>
        </p:spPr>
      </p:pic>
      <p:graphicFrame>
        <p:nvGraphicFramePr>
          <p:cNvPr id="8" name="Chart 7">
            <a:extLst>
              <a:ext uri="{FF2B5EF4-FFF2-40B4-BE49-F238E27FC236}">
                <a16:creationId xmlns:a16="http://schemas.microsoft.com/office/drawing/2014/main" id="{D8FE04DD-0316-1DEB-7C97-8B2ABE515611}"/>
              </a:ext>
            </a:extLst>
          </p:cNvPr>
          <p:cNvGraphicFramePr>
            <a:graphicFrameLocks/>
          </p:cNvGraphicFramePr>
          <p:nvPr/>
        </p:nvGraphicFramePr>
        <p:xfrm>
          <a:off x="742144" y="4345859"/>
          <a:ext cx="4114991" cy="225708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4D1691D4-60FE-CA1D-6D8E-052AE6BFDD72}"/>
              </a:ext>
            </a:extLst>
          </p:cNvPr>
          <p:cNvSpPr txBox="1"/>
          <p:nvPr/>
        </p:nvSpPr>
        <p:spPr>
          <a:xfrm>
            <a:off x="2939845" y="2049461"/>
            <a:ext cx="2684207"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From our analysis the two manufacturers with the widest range of variants are Suzuki(163) and Hyundai(130). The number of variants for each body type for the two manufacturers are given below in the chart.</a:t>
            </a:r>
          </a:p>
        </p:txBody>
      </p:sp>
      <p:pic>
        <p:nvPicPr>
          <p:cNvPr id="11" name="Picture 10">
            <a:extLst>
              <a:ext uri="{FF2B5EF4-FFF2-40B4-BE49-F238E27FC236}">
                <a16:creationId xmlns:a16="http://schemas.microsoft.com/office/drawing/2014/main" id="{A8F25AB3-7DAB-91B8-7E45-576FE190ED49}"/>
              </a:ext>
            </a:extLst>
          </p:cNvPr>
          <p:cNvPicPr>
            <a:picLocks noChangeAspect="1"/>
          </p:cNvPicPr>
          <p:nvPr/>
        </p:nvPicPr>
        <p:blipFill>
          <a:blip r:embed="rId4"/>
          <a:stretch>
            <a:fillRect/>
          </a:stretch>
        </p:blipFill>
        <p:spPr>
          <a:xfrm>
            <a:off x="6186948" y="1920040"/>
            <a:ext cx="2757948" cy="1083014"/>
          </a:xfrm>
          <a:prstGeom prst="rect">
            <a:avLst/>
          </a:prstGeom>
        </p:spPr>
      </p:pic>
      <p:pic>
        <p:nvPicPr>
          <p:cNvPr id="12" name="Picture 11">
            <a:extLst>
              <a:ext uri="{FF2B5EF4-FFF2-40B4-BE49-F238E27FC236}">
                <a16:creationId xmlns:a16="http://schemas.microsoft.com/office/drawing/2014/main" id="{0B9A447D-8045-9D32-253B-DEB219BD553B}"/>
              </a:ext>
            </a:extLst>
          </p:cNvPr>
          <p:cNvPicPr>
            <a:picLocks noChangeAspect="1"/>
          </p:cNvPicPr>
          <p:nvPr/>
        </p:nvPicPr>
        <p:blipFill>
          <a:blip r:embed="rId5"/>
          <a:stretch>
            <a:fillRect/>
          </a:stretch>
        </p:blipFill>
        <p:spPr>
          <a:xfrm>
            <a:off x="8990370" y="1920040"/>
            <a:ext cx="2757948" cy="1083014"/>
          </a:xfrm>
          <a:prstGeom prst="rect">
            <a:avLst/>
          </a:prstGeom>
        </p:spPr>
      </p:pic>
      <p:pic>
        <p:nvPicPr>
          <p:cNvPr id="13" name="Picture 12">
            <a:extLst>
              <a:ext uri="{FF2B5EF4-FFF2-40B4-BE49-F238E27FC236}">
                <a16:creationId xmlns:a16="http://schemas.microsoft.com/office/drawing/2014/main" id="{D668894B-4DEB-4673-A9CD-15B74AE9E3E7}"/>
              </a:ext>
            </a:extLst>
          </p:cNvPr>
          <p:cNvPicPr>
            <a:picLocks noChangeAspect="1"/>
          </p:cNvPicPr>
          <p:nvPr/>
        </p:nvPicPr>
        <p:blipFill>
          <a:blip r:embed="rId6"/>
          <a:stretch>
            <a:fillRect/>
          </a:stretch>
        </p:blipFill>
        <p:spPr>
          <a:xfrm>
            <a:off x="7611397" y="3095434"/>
            <a:ext cx="2757947" cy="1083013"/>
          </a:xfrm>
          <a:prstGeom prst="rect">
            <a:avLst/>
          </a:prstGeom>
        </p:spPr>
      </p:pic>
      <p:sp>
        <p:nvSpPr>
          <p:cNvPr id="14" name="TextBox 13">
            <a:extLst>
              <a:ext uri="{FF2B5EF4-FFF2-40B4-BE49-F238E27FC236}">
                <a16:creationId xmlns:a16="http://schemas.microsoft.com/office/drawing/2014/main" id="{C09DBFC8-E0C3-4937-4246-AFBEF8EDA207}"/>
              </a:ext>
            </a:extLst>
          </p:cNvPr>
          <p:cNvSpPr txBox="1"/>
          <p:nvPr/>
        </p:nvSpPr>
        <p:spPr>
          <a:xfrm>
            <a:off x="6258042" y="4643405"/>
            <a:ext cx="5490276"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As measures od dispersion I have taken into account of average, variance and the standard deviation. For all the cases Suzuki has the most dispersion followed by Tata and then Hyundai.</a:t>
            </a:r>
          </a:p>
        </p:txBody>
      </p:sp>
    </p:spTree>
    <p:extLst>
      <p:ext uri="{BB962C8B-B14F-4D97-AF65-F5344CB8AC3E}">
        <p14:creationId xmlns:p14="http://schemas.microsoft.com/office/powerpoint/2010/main" val="323903154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TotalTime>
  <Words>2037</Words>
  <Application>Microsoft Office PowerPoint</Application>
  <PresentationFormat>Widescreen</PresentationFormat>
  <Paragraphs>208</Paragraphs>
  <Slides>15</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0" baseType="lpstr">
      <vt:lpstr>Arial</vt:lpstr>
      <vt:lpstr>Calibri</vt:lpstr>
      <vt:lpstr>Calibri Light</vt:lpstr>
      <vt:lpstr>1_Office Theme</vt:lpstr>
      <vt:lpstr>Worksheet</vt:lpstr>
      <vt:lpstr>    Automobile Market Analysis Project</vt:lpstr>
      <vt:lpstr>INTRODUCTION AND OBJECTIVE</vt:lpstr>
      <vt:lpstr>SPRINT 6    Task 1</vt:lpstr>
      <vt:lpstr>Task 4</vt:lpstr>
      <vt:lpstr>PowerPoint Presentation</vt:lpstr>
      <vt:lpstr>PowerPoint Presentation</vt:lpstr>
      <vt:lpstr>PowerPoint Presentation</vt:lpstr>
      <vt:lpstr>PowerPoint Presentation</vt:lpstr>
      <vt:lpstr>Sprint 7</vt:lpstr>
      <vt:lpstr>PowerPoint Presentation</vt:lpstr>
      <vt:lpstr>PowerPoint Presentation</vt:lpstr>
      <vt:lpstr>PowerPoint Presentation</vt:lpstr>
      <vt:lpstr>PowerPoint Presentation</vt:lpstr>
      <vt:lpstr>Conclusions</vt:lpstr>
      <vt:lpstr>Conclusion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Samaita Majumder</dc:creator>
  <cp:lastModifiedBy>Samaita Majumder</cp:lastModifiedBy>
  <cp:revision>1</cp:revision>
  <dcterms:created xsi:type="dcterms:W3CDTF">2024-08-03T10:39:05Z</dcterms:created>
  <dcterms:modified xsi:type="dcterms:W3CDTF">2024-08-03T10:44:26Z</dcterms:modified>
</cp:coreProperties>
</file>